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pptx" ContentType="application/vnd.openxmlformats-officedocument.presentationml.presentation"/>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1" r:id="rId6"/>
    <p:sldMasterId id="2147483733" r:id="rId7"/>
    <p:sldMasterId id="2147483745" r:id="rId8"/>
    <p:sldMasterId id="2147483759" r:id="rId9"/>
  </p:sldMasterIdLst>
  <p:notesMasterIdLst>
    <p:notesMasterId r:id="rId35"/>
  </p:notesMasterIdLst>
  <p:sldIdLst>
    <p:sldId id="267" r:id="rId10"/>
    <p:sldId id="280" r:id="rId11"/>
    <p:sldId id="275" r:id="rId12"/>
    <p:sldId id="290" r:id="rId13"/>
    <p:sldId id="282" r:id="rId14"/>
    <p:sldId id="291" r:id="rId15"/>
    <p:sldId id="269" r:id="rId16"/>
    <p:sldId id="265" r:id="rId17"/>
    <p:sldId id="273" r:id="rId18"/>
    <p:sldId id="278" r:id="rId19"/>
    <p:sldId id="288" r:id="rId20"/>
    <p:sldId id="283" r:id="rId21"/>
    <p:sldId id="285" r:id="rId22"/>
    <p:sldId id="279" r:id="rId23"/>
    <p:sldId id="281" r:id="rId24"/>
    <p:sldId id="268" r:id="rId25"/>
    <p:sldId id="266" r:id="rId26"/>
    <p:sldId id="276" r:id="rId27"/>
    <p:sldId id="277" r:id="rId28"/>
    <p:sldId id="270" r:id="rId29"/>
    <p:sldId id="271" r:id="rId30"/>
    <p:sldId id="272" r:id="rId31"/>
    <p:sldId id="274" r:id="rId32"/>
    <p:sldId id="292" r:id="rId33"/>
    <p:sldId id="293" r:id="rId34"/>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72323" initials="COVE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6600"/>
    <a:srgbClr val="CC0000"/>
    <a:srgbClr val="FFCC99"/>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Style léger 1 - Accentuation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D083AE6-46FA-4A59-8FB0-9F97EB10719F}" styleName="Style léger 3 - Accentuation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415" autoAdjust="0"/>
  </p:normalViewPr>
  <p:slideViewPr>
    <p:cSldViewPr>
      <p:cViewPr>
        <p:scale>
          <a:sx n="75" d="100"/>
          <a:sy n="75" d="100"/>
        </p:scale>
        <p:origin x="-1589" y="-120"/>
      </p:cViewPr>
      <p:guideLst>
        <p:guide orient="horz" pos="2160"/>
        <p:guide pos="2880"/>
      </p:guideLst>
    </p:cSldViewPr>
  </p:slideViewPr>
  <p:notesTextViewPr>
    <p:cViewPr>
      <p:scale>
        <a:sx n="50" d="100"/>
        <a:sy n="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commentAuthors" Target="commentAuthor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EEAC4A-CF3A-444C-8F6F-0C40185AB5A2}" type="datetimeFigureOut">
              <a:rPr lang="fr-FR" smtClean="0"/>
              <a:t>17/01/2023</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B7A831-690E-44CC-8FA4-1114EDA5514E}" type="slidenum">
              <a:rPr lang="fr-FR" smtClean="0"/>
              <a:t>‹N°›</a:t>
            </a:fld>
            <a:endParaRPr lang="fr-FR"/>
          </a:p>
        </p:txBody>
      </p:sp>
    </p:spTree>
    <p:extLst>
      <p:ext uri="{BB962C8B-B14F-4D97-AF65-F5344CB8AC3E}">
        <p14:creationId xmlns:p14="http://schemas.microsoft.com/office/powerpoint/2010/main" val="2388810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9B7A831-690E-44CC-8FA4-1114EDA5514E}" type="slidenum">
              <a:rPr lang="fr-FR" smtClean="0"/>
              <a:t>2</a:t>
            </a:fld>
            <a:endParaRPr lang="fr-FR"/>
          </a:p>
        </p:txBody>
      </p:sp>
    </p:spTree>
    <p:extLst>
      <p:ext uri="{BB962C8B-B14F-4D97-AF65-F5344CB8AC3E}">
        <p14:creationId xmlns:p14="http://schemas.microsoft.com/office/powerpoint/2010/main" val="682751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800" b="1" dirty="0" smtClean="0">
                <a:solidFill>
                  <a:srgbClr val="FF0000"/>
                </a:solidFill>
              </a:rPr>
              <a:t>Export\ </a:t>
            </a:r>
            <a:r>
              <a:rPr lang="fr-FR" sz="800" b="1" dirty="0" err="1" smtClean="0">
                <a:solidFill>
                  <a:srgbClr val="FF0000"/>
                </a:solidFill>
              </a:rPr>
              <a:t>Offre_Espace_Client</a:t>
            </a:r>
            <a:endParaRPr lang="fr-FR" sz="800" b="1" dirty="0" smtClean="0">
              <a:solidFill>
                <a:srgbClr val="FF0000"/>
              </a:solidFill>
            </a:endParaRPr>
          </a:p>
          <a:p>
            <a:r>
              <a:rPr lang="fr-FR" sz="800" b="1" dirty="0" smtClean="0">
                <a:solidFill>
                  <a:srgbClr val="FF0000"/>
                </a:solidFill>
              </a:rPr>
              <a:t>Suite traitements DI et alimente une ba.se db2 accédée par espace sociétaire qui va </a:t>
            </a:r>
            <a:r>
              <a:rPr lang="fr-FR" sz="800" b="1" dirty="0" err="1" smtClean="0">
                <a:solidFill>
                  <a:srgbClr val="FF0000"/>
                </a:solidFill>
              </a:rPr>
              <a:t>afficheer</a:t>
            </a:r>
            <a:r>
              <a:rPr lang="fr-FR" sz="800" b="1" dirty="0" smtClean="0">
                <a:solidFill>
                  <a:srgbClr val="FF0000"/>
                </a:solidFill>
              </a:rPr>
              <a:t> les 3 produits pour lequel le client est le plus </a:t>
            </a:r>
            <a:r>
              <a:rPr lang="fr-FR" sz="800" b="1" dirty="0" err="1" smtClean="0">
                <a:solidFill>
                  <a:srgbClr val="FF0000"/>
                </a:solidFill>
              </a:rPr>
              <a:t>appétent</a:t>
            </a:r>
            <a:r>
              <a:rPr lang="fr-FR" sz="800" b="1" dirty="0" smtClean="0">
                <a:solidFill>
                  <a:srgbClr val="FF0000"/>
                </a:solidFill>
              </a:rPr>
              <a:t> (FC Emilie : mensuel)</a:t>
            </a:r>
          </a:p>
          <a:p>
            <a:endParaRPr lang="fr-FR" sz="800" b="1"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800" b="1" dirty="0" smtClean="0">
                <a:solidFill>
                  <a:srgbClr val="FF0000"/>
                </a:solidFill>
              </a:rPr>
              <a:t>Géré par équipe </a:t>
            </a:r>
            <a:r>
              <a:rPr lang="fr-FR" sz="800" b="1" dirty="0" err="1" smtClean="0">
                <a:solidFill>
                  <a:srgbClr val="FF0000"/>
                </a:solidFill>
              </a:rPr>
              <a:t>télétransfert</a:t>
            </a:r>
            <a:r>
              <a:rPr lang="fr-FR" sz="800" b="1" dirty="0" smtClean="0">
                <a:solidFill>
                  <a:srgbClr val="FF0000"/>
                </a:solidFill>
              </a:rPr>
              <a:t> : flux </a:t>
            </a:r>
            <a:r>
              <a:rPr lang="fr-FR" sz="800" b="1" dirty="0" err="1" smtClean="0">
                <a:solidFill>
                  <a:srgbClr val="FF0000"/>
                </a:solidFill>
              </a:rPr>
              <a:t>sftp</a:t>
            </a:r>
            <a:r>
              <a:rPr lang="fr-FR" sz="800" b="1" dirty="0" smtClean="0">
                <a:solidFill>
                  <a:srgbClr val="FF0000"/>
                </a:solidFill>
              </a:rPr>
              <a:t> automatiques (13 &amp; 19 h pour flux courrier et auto a chaque dépôt</a:t>
            </a:r>
            <a:r>
              <a:rPr lang="fr-FR" sz="800" b="1" baseline="0" dirty="0" smtClean="0">
                <a:solidFill>
                  <a:srgbClr val="FF0000"/>
                </a:solidFill>
              </a:rPr>
              <a:t> pour </a:t>
            </a:r>
            <a:r>
              <a:rPr lang="fr-FR" sz="800" b="1" baseline="0" dirty="0" err="1" smtClean="0">
                <a:solidFill>
                  <a:srgbClr val="FF0000"/>
                </a:solidFill>
              </a:rPr>
              <a:t>netsize</a:t>
            </a:r>
            <a:r>
              <a:rPr lang="fr-FR" sz="800" b="1" baseline="0" dirty="0" smtClean="0">
                <a:solidFill>
                  <a:srgbClr val="FF0000"/>
                </a:solidFill>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800" b="1" baseline="0"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800" b="1" dirty="0" smtClean="0">
                <a:solidFill>
                  <a:srgbClr val="FF0000"/>
                </a:solidFill>
              </a:rPr>
              <a:t>Input\ pack Accueil CF</a:t>
            </a:r>
            <a:br>
              <a:rPr lang="fr-FR" sz="800" b="1" dirty="0" smtClean="0">
                <a:solidFill>
                  <a:srgbClr val="FF0000"/>
                </a:solidFill>
              </a:rPr>
            </a:br>
            <a:r>
              <a:rPr lang="fr-FR" sz="800" b="1" dirty="0" smtClean="0">
                <a:solidFill>
                  <a:srgbClr val="FF0000"/>
                </a:solidFill>
              </a:rPr>
              <a:t>Que l’email, flux entrant a passer sur un autre schéma</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800" b="1" dirty="0" smtClean="0">
              <a:solidFill>
                <a:srgbClr val="FF0000"/>
              </a:solidFill>
            </a:endParaRPr>
          </a:p>
          <a:p>
            <a:endParaRPr lang="fr-FR" sz="800" b="1" dirty="0">
              <a:solidFill>
                <a:srgbClr val="FF0000"/>
              </a:solidFill>
            </a:endParaRPr>
          </a:p>
        </p:txBody>
      </p:sp>
      <p:sp>
        <p:nvSpPr>
          <p:cNvPr id="4" name="Espace réservé du numéro de diapositive 3"/>
          <p:cNvSpPr>
            <a:spLocks noGrp="1"/>
          </p:cNvSpPr>
          <p:nvPr>
            <p:ph type="sldNum" sz="quarter" idx="10"/>
          </p:nvPr>
        </p:nvSpPr>
        <p:spPr/>
        <p:txBody>
          <a:bodyPr/>
          <a:lstStyle/>
          <a:p>
            <a:fld id="{29B7A831-690E-44CC-8FA4-1114EDA5514E}" type="slidenum">
              <a:rPr lang="fr-FR" smtClean="0"/>
              <a:t>3</a:t>
            </a:fld>
            <a:endParaRPr lang="fr-FR"/>
          </a:p>
        </p:txBody>
      </p:sp>
    </p:spTree>
    <p:extLst>
      <p:ext uri="{BB962C8B-B14F-4D97-AF65-F5344CB8AC3E}">
        <p14:creationId xmlns:p14="http://schemas.microsoft.com/office/powerpoint/2010/main" val="3924193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800" b="1" dirty="0" smtClean="0">
                <a:solidFill>
                  <a:srgbClr val="FF0000"/>
                </a:solidFill>
              </a:rPr>
              <a:t>Export\ </a:t>
            </a:r>
            <a:r>
              <a:rPr lang="fr-FR" sz="800" b="1" dirty="0" err="1" smtClean="0">
                <a:solidFill>
                  <a:srgbClr val="FF0000"/>
                </a:solidFill>
              </a:rPr>
              <a:t>Offre_Espace_Client</a:t>
            </a:r>
            <a:endParaRPr lang="fr-FR" sz="800" b="1" dirty="0" smtClean="0">
              <a:solidFill>
                <a:srgbClr val="FF0000"/>
              </a:solidFill>
            </a:endParaRPr>
          </a:p>
          <a:p>
            <a:r>
              <a:rPr lang="fr-FR" sz="800" b="1" dirty="0" smtClean="0">
                <a:solidFill>
                  <a:srgbClr val="FF0000"/>
                </a:solidFill>
              </a:rPr>
              <a:t>Suite traitements DI et alimente une ba.se db2 accédée par espace sociétaire qui va </a:t>
            </a:r>
            <a:r>
              <a:rPr lang="fr-FR" sz="800" b="1" dirty="0" err="1" smtClean="0">
                <a:solidFill>
                  <a:srgbClr val="FF0000"/>
                </a:solidFill>
              </a:rPr>
              <a:t>afficheer</a:t>
            </a:r>
            <a:r>
              <a:rPr lang="fr-FR" sz="800" b="1" dirty="0" smtClean="0">
                <a:solidFill>
                  <a:srgbClr val="FF0000"/>
                </a:solidFill>
              </a:rPr>
              <a:t> les 3 produits pour lequel le client est le plus </a:t>
            </a:r>
            <a:r>
              <a:rPr lang="fr-FR" sz="800" b="1" dirty="0" err="1" smtClean="0">
                <a:solidFill>
                  <a:srgbClr val="FF0000"/>
                </a:solidFill>
              </a:rPr>
              <a:t>appétent</a:t>
            </a:r>
            <a:r>
              <a:rPr lang="fr-FR" sz="800" b="1" dirty="0" smtClean="0">
                <a:solidFill>
                  <a:srgbClr val="FF0000"/>
                </a:solidFill>
              </a:rPr>
              <a:t> (FC Emilie : mensuel)</a:t>
            </a:r>
          </a:p>
          <a:p>
            <a:endParaRPr lang="fr-FR" sz="800" b="1"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800" b="1" dirty="0" smtClean="0">
                <a:solidFill>
                  <a:srgbClr val="FF0000"/>
                </a:solidFill>
              </a:rPr>
              <a:t>Géré par équipe </a:t>
            </a:r>
            <a:r>
              <a:rPr lang="fr-FR" sz="800" b="1" dirty="0" err="1" smtClean="0">
                <a:solidFill>
                  <a:srgbClr val="FF0000"/>
                </a:solidFill>
              </a:rPr>
              <a:t>télétransfert</a:t>
            </a:r>
            <a:r>
              <a:rPr lang="fr-FR" sz="800" b="1" dirty="0" smtClean="0">
                <a:solidFill>
                  <a:srgbClr val="FF0000"/>
                </a:solidFill>
              </a:rPr>
              <a:t> : flux </a:t>
            </a:r>
            <a:r>
              <a:rPr lang="fr-FR" sz="800" b="1" dirty="0" err="1" smtClean="0">
                <a:solidFill>
                  <a:srgbClr val="FF0000"/>
                </a:solidFill>
              </a:rPr>
              <a:t>sftp</a:t>
            </a:r>
            <a:r>
              <a:rPr lang="fr-FR" sz="800" b="1" dirty="0" smtClean="0">
                <a:solidFill>
                  <a:srgbClr val="FF0000"/>
                </a:solidFill>
              </a:rPr>
              <a:t> automatiques (13 &amp; 19 h pour flux courrier et auto a chaque dépôt</a:t>
            </a:r>
            <a:r>
              <a:rPr lang="fr-FR" sz="800" b="1" baseline="0" dirty="0" smtClean="0">
                <a:solidFill>
                  <a:srgbClr val="FF0000"/>
                </a:solidFill>
              </a:rPr>
              <a:t> pour </a:t>
            </a:r>
            <a:r>
              <a:rPr lang="fr-FR" sz="800" b="1" baseline="0" dirty="0" err="1" smtClean="0">
                <a:solidFill>
                  <a:srgbClr val="FF0000"/>
                </a:solidFill>
              </a:rPr>
              <a:t>netsize</a:t>
            </a:r>
            <a:r>
              <a:rPr lang="fr-FR" sz="800" b="1" baseline="0" dirty="0" smtClean="0">
                <a:solidFill>
                  <a:srgbClr val="FF0000"/>
                </a:solidFill>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800" b="1" baseline="0"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800" b="1" dirty="0" smtClean="0">
                <a:solidFill>
                  <a:srgbClr val="FF0000"/>
                </a:solidFill>
              </a:rPr>
              <a:t>Input\ pack Accueil CF</a:t>
            </a:r>
            <a:br>
              <a:rPr lang="fr-FR" sz="800" b="1" dirty="0" smtClean="0">
                <a:solidFill>
                  <a:srgbClr val="FF0000"/>
                </a:solidFill>
              </a:rPr>
            </a:br>
            <a:r>
              <a:rPr lang="fr-FR" sz="800" b="1" dirty="0" smtClean="0">
                <a:solidFill>
                  <a:srgbClr val="FF0000"/>
                </a:solidFill>
              </a:rPr>
              <a:t>Que l’email, flux entrant a passer sur un autre schéma</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800" b="1" dirty="0" smtClean="0">
              <a:solidFill>
                <a:srgbClr val="FF0000"/>
              </a:solidFill>
            </a:endParaRPr>
          </a:p>
          <a:p>
            <a:endParaRPr lang="fr-FR" sz="800" b="1" dirty="0">
              <a:solidFill>
                <a:srgbClr val="FF0000"/>
              </a:solidFill>
            </a:endParaRPr>
          </a:p>
        </p:txBody>
      </p:sp>
      <p:sp>
        <p:nvSpPr>
          <p:cNvPr id="4" name="Espace réservé du numéro de diapositive 3"/>
          <p:cNvSpPr>
            <a:spLocks noGrp="1"/>
          </p:cNvSpPr>
          <p:nvPr>
            <p:ph type="sldNum" sz="quarter" idx="10"/>
          </p:nvPr>
        </p:nvSpPr>
        <p:spPr/>
        <p:txBody>
          <a:bodyPr/>
          <a:lstStyle/>
          <a:p>
            <a:fld id="{29B7A831-690E-44CC-8FA4-1114EDA5514E}" type="slidenum">
              <a:rPr lang="fr-FR" smtClean="0"/>
              <a:t>4</a:t>
            </a:fld>
            <a:endParaRPr lang="fr-FR"/>
          </a:p>
        </p:txBody>
      </p:sp>
    </p:spTree>
    <p:extLst>
      <p:ext uri="{BB962C8B-B14F-4D97-AF65-F5344CB8AC3E}">
        <p14:creationId xmlns:p14="http://schemas.microsoft.com/office/powerpoint/2010/main" val="3924193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9B7A831-690E-44CC-8FA4-1114EDA5514E}" type="slidenum">
              <a:rPr lang="fr-FR" smtClean="0"/>
              <a:t>10</a:t>
            </a:fld>
            <a:endParaRPr lang="fr-FR"/>
          </a:p>
        </p:txBody>
      </p:sp>
    </p:spTree>
    <p:extLst>
      <p:ext uri="{BB962C8B-B14F-4D97-AF65-F5344CB8AC3E}">
        <p14:creationId xmlns:p14="http://schemas.microsoft.com/office/powerpoint/2010/main" val="735360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9B7A831-690E-44CC-8FA4-1114EDA5514E}" type="slidenum">
              <a:rPr lang="fr-FR" smtClean="0"/>
              <a:t>11</a:t>
            </a:fld>
            <a:endParaRPr lang="fr-FR"/>
          </a:p>
        </p:txBody>
      </p:sp>
    </p:spTree>
    <p:extLst>
      <p:ext uri="{BB962C8B-B14F-4D97-AF65-F5344CB8AC3E}">
        <p14:creationId xmlns:p14="http://schemas.microsoft.com/office/powerpoint/2010/main" val="735360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9B7A831-690E-44CC-8FA4-1114EDA5514E}" type="slidenum">
              <a:rPr lang="fr-FR" smtClean="0"/>
              <a:t>15</a:t>
            </a:fld>
            <a:endParaRPr lang="fr-FR"/>
          </a:p>
        </p:txBody>
      </p:sp>
    </p:spTree>
    <p:extLst>
      <p:ext uri="{BB962C8B-B14F-4D97-AF65-F5344CB8AC3E}">
        <p14:creationId xmlns:p14="http://schemas.microsoft.com/office/powerpoint/2010/main" val="2485970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196F730-00D7-4088-AD3E-EBB340307F9F}" type="slidenum">
              <a:rPr lang="fr-FR" smtClean="0"/>
              <a:t>16</a:t>
            </a:fld>
            <a:endParaRPr lang="fr-FR"/>
          </a:p>
        </p:txBody>
      </p:sp>
    </p:spTree>
    <p:extLst>
      <p:ext uri="{BB962C8B-B14F-4D97-AF65-F5344CB8AC3E}">
        <p14:creationId xmlns:p14="http://schemas.microsoft.com/office/powerpoint/2010/main" val="2728321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dirty="0" smtClean="0"/>
              <a:t>Champs dérivés: </a:t>
            </a:r>
          </a:p>
          <a:p>
            <a:r>
              <a:rPr lang="fr-FR" sz="1200" b="0" u="sng" dirty="0" smtClean="0"/>
              <a:t>SYSORIG </a:t>
            </a:r>
            <a:r>
              <a:rPr lang="fr-FR" sz="1200" b="0" dirty="0" smtClean="0"/>
              <a:t>= ‘IBM’</a:t>
            </a:r>
          </a:p>
          <a:p>
            <a:endParaRPr lang="fr-FR" sz="1200" b="0" dirty="0" smtClean="0"/>
          </a:p>
          <a:p>
            <a:r>
              <a:rPr lang="fr-FR" sz="1200" b="0" u="sng" dirty="0" smtClean="0"/>
              <a:t>DATE_EXECUTION </a:t>
            </a:r>
            <a:r>
              <a:rPr lang="fr-FR" sz="1200" b="0" dirty="0" smtClean="0"/>
              <a:t>: DATE_FORMAT(EXP_GMF_VW_CONTACTHISTORY.RUNDATETIME, DT_DELIM_Y_M_D, DELIM_D_M_Y)</a:t>
            </a:r>
          </a:p>
          <a:p>
            <a:endParaRPr lang="fr-FR" sz="1200" b="0" dirty="0" smtClean="0"/>
          </a:p>
          <a:p>
            <a:r>
              <a:rPr lang="fr-FR" sz="1200" b="0" u="sng" dirty="0" smtClean="0"/>
              <a:t>CODE_CIBLE </a:t>
            </a:r>
            <a:r>
              <a:rPr lang="fr-FR" sz="1200" b="0" dirty="0" smtClean="0"/>
              <a:t>: STRING_TAIL(6, EXP_GMF_VW_CONTACTHISTORY.EXP_GMF_VW_TARGETCELLS.CELL_CODE)</a:t>
            </a:r>
          </a:p>
          <a:p>
            <a:endParaRPr lang="fr-FR" sz="1200" b="0" dirty="0" smtClean="0"/>
          </a:p>
          <a:p>
            <a:r>
              <a:rPr lang="fr-FR" sz="1200" b="0" u="sng" dirty="0" smtClean="0"/>
              <a:t>DATE_DEPOT </a:t>
            </a:r>
            <a:r>
              <a:rPr lang="fr-FR" sz="1200" b="0" dirty="0" smtClean="0"/>
              <a:t>: IF (EXP_GMF_VW_TARGETCELLS.ORIGINE = 'MDSEQ',</a:t>
            </a:r>
          </a:p>
          <a:p>
            <a:r>
              <a:rPr lang="fr-FR" sz="1200" b="0" dirty="0" smtClean="0"/>
              <a:t>	IF(WEEKDAY(STRING_CONCAT(CURRENT_DATE(MM),'/',DATE_FORMAT(EXP_GMF_VW_TARGETCELLS.DT_DEPOT_POSTE, DT_DELIM_Y_M_D,DD),'/',CURRENT_DATE(YY)))=6,</a:t>
            </a:r>
          </a:p>
          <a:p>
            <a:r>
              <a:rPr lang="fr-FR" sz="1200" b="0" dirty="0" smtClean="0"/>
              <a:t>	DATE_STRING(DATE_JULIAN(CURRENT_YEAR(),CURRENT_MONTH(),DAYOF(EXP_GMF_VW_TARGETCELLS.DT_DEPOT_POSTE, DT_DELIM_Y_M_D))+2,'%Y-%m-%d'),</a:t>
            </a:r>
          </a:p>
          <a:p>
            <a:r>
              <a:rPr lang="fr-FR" sz="1200" b="0" dirty="0" smtClean="0"/>
              <a:t>	IF(WEEKDAY(STRING_CONCAT(CURRENT_DATE(MM),'/',DATE_FORMAT(EXP_GMF_VW_TARGETCELLS.DT_DEPOT_POSTE,DT_DELIM_Y_M_D,DD),'/',CURRENT_DATE(YY)))=7,</a:t>
            </a:r>
          </a:p>
          <a:p>
            <a:r>
              <a:rPr lang="fr-FR" sz="1200" b="0" dirty="0" smtClean="0"/>
              <a:t>	DATE_STRING(DATE_JULIAN(CURRENT_YEAR(),CURRENT_MONTH(),DAYOF(EXP_GMF_VW_TARGETCELLS.DT_DEPOT_POSTE, DT_DELIM_Y_M_D))+1,'%Y-%m-%d'),</a:t>
            </a:r>
          </a:p>
          <a:p>
            <a:r>
              <a:rPr lang="fr-FR" sz="1200" b="0" dirty="0" smtClean="0"/>
              <a:t>	DATE_STRING(DATE_JULIAN(CURRENT_YEAR(),CURRENT_MONTH(),DAYOF(EXP_GMF_VW_TARGETCELLS.DT_DEPOT_POSTE, DT_DELIM_Y_M_D)),'%Y-%m-%d')</a:t>
            </a:r>
          </a:p>
          <a:p>
            <a:r>
              <a:rPr lang="fr-FR" sz="1200" b="0" dirty="0" smtClean="0"/>
              <a:t>	)),DATE_STRING(DATE_JULIAN(YEAROF(EXP_GMF_VW_TARGETCELLS.DT_DEPOT_POSTE, DT_DELIM_Y_M_D), MONTHOF(EXP_GMF_VW_TARGETCELLS.DT_DEPOT_POSTE, DT_DELIM_Y_M_D),DAYOF(EXP_GMF_VW_TARGETCELLS.DT_DEPOT_POSTE, DT_DELIM_Y_M_D)),'%Y-%m-%d'))</a:t>
            </a:r>
          </a:p>
          <a:p>
            <a:endParaRPr lang="fr-FR" sz="1200" b="0" dirty="0" smtClean="0"/>
          </a:p>
          <a:p>
            <a:r>
              <a:rPr lang="fr-FR" sz="1200" b="0" u="sng" dirty="0" smtClean="0"/>
              <a:t>CTR_VIE</a:t>
            </a:r>
            <a:r>
              <a:rPr lang="fr-FR" sz="1200" b="0" dirty="0" smtClean="0"/>
              <a:t>:  IF(EXP_GMF_VW_CONTACTHISTORY.NUPOLI IS NULL,'00000000',  </a:t>
            </a:r>
          </a:p>
          <a:p>
            <a:r>
              <a:rPr lang="fr-FR" sz="1200" b="0" dirty="0" smtClean="0"/>
              <a:t>IF(EXP_GMF_VW_CONTACTHISTORY.NUPOLI IS NOT NULL AND EXP_GMF_VW_OFFERS.TYPEOFFRE='Fourgous','00000000',</a:t>
            </a:r>
          </a:p>
          <a:p>
            <a:r>
              <a:rPr lang="fr-FR" sz="1200" b="0" dirty="0" smtClean="0"/>
              <a:t>IF(EXP_GMF_VW_CONTACTHISTORY.NUPOLI IS NOT NULL AND DONNEES_COMP.TYP_COMM &lt;&gt; 'P' ,'00000000',SUBSTR(EXP_GMF_VW_CONTACTHISTORY.NUPOLI,5))))</a:t>
            </a:r>
          </a:p>
          <a:p>
            <a:endParaRPr lang="fr-FR" sz="1200" b="0" dirty="0" smtClean="0"/>
          </a:p>
          <a:p>
            <a:r>
              <a:rPr lang="fr-FR" sz="1200" b="0" u="sng" dirty="0" smtClean="0"/>
              <a:t>COD_OFFRE </a:t>
            </a:r>
            <a:r>
              <a:rPr lang="fr-FR" sz="1200" b="0" dirty="0" smtClean="0"/>
              <a:t>: IF(EXP_GMF_VW_CONTACTHISTORY.EXP_GMF_VW_TARGETCELLS.ID_OFFRE_VIE IS NULL OR STRING_LENGTH(EXP_GMF_VW_CONTACTHISTORY.EXP_GMF_VW_TARGETCELLS.ID_OFFRE_VIE)&lt;6,'000000',EXP_GMF_VW_CONTACTHISTORY.EXP_GMF_VW_TARGETCELLS.ID_OFFRE_VIE)</a:t>
            </a:r>
          </a:p>
          <a:p>
            <a:endParaRPr lang="fr-FR" sz="1200" b="0" dirty="0" smtClean="0"/>
          </a:p>
          <a:p>
            <a:r>
              <a:rPr lang="fr-FR" sz="1200" b="0" u="sng" dirty="0" smtClean="0"/>
              <a:t>CANAL_VIE</a:t>
            </a:r>
            <a:r>
              <a:rPr lang="fr-FR" sz="1200" b="0" u="sng" baseline="0" dirty="0" smtClean="0"/>
              <a:t> </a:t>
            </a:r>
            <a:r>
              <a:rPr lang="fr-FR" sz="1200" b="0" baseline="0" dirty="0" smtClean="0"/>
              <a:t>: IF(EXP_GMF_VW_TARGETCELLS.CANAL="Appel </a:t>
            </a:r>
            <a:r>
              <a:rPr lang="fr-FR" sz="1200" b="0" baseline="0" dirty="0" err="1" smtClean="0"/>
              <a:t>Sortant",'L',IF</a:t>
            </a:r>
            <a:r>
              <a:rPr lang="fr-FR" sz="1200" b="0" baseline="0" dirty="0" smtClean="0"/>
              <a:t>(EXP_GMF_VW_TARGETCELLS.CANAL="</a:t>
            </a:r>
            <a:r>
              <a:rPr lang="fr-FR" sz="1200" b="0" baseline="0" dirty="0" err="1" smtClean="0"/>
              <a:t>Emailing",'E',IF</a:t>
            </a:r>
            <a:r>
              <a:rPr lang="fr-FR" sz="1200" b="0" baseline="0" dirty="0" smtClean="0"/>
              <a:t>(EXP_GMF_VW_TARGETCELLS.CANAL="Encart </a:t>
            </a:r>
            <a:r>
              <a:rPr lang="fr-FR" sz="1200" b="0" baseline="0" dirty="0" err="1" smtClean="0"/>
              <a:t>Internet",'W',IF</a:t>
            </a:r>
            <a:r>
              <a:rPr lang="fr-FR" sz="1200" b="0" baseline="0" dirty="0" smtClean="0"/>
              <a:t>(EXP_GMF_VW_TARGETCELLS.CANAL="Push </a:t>
            </a:r>
            <a:r>
              <a:rPr lang="fr-FR" sz="1200" b="0" baseline="0" dirty="0" err="1" smtClean="0"/>
              <a:t>mobile",'P',IF</a:t>
            </a:r>
            <a:r>
              <a:rPr lang="fr-FR" sz="1200" b="0" baseline="0" dirty="0" smtClean="0"/>
              <a:t>(EXP_GMF_VW_TARGETCELLS.CANAL="SMS" or EXP_GMF_VW_TARGETCELLS.CANAL = "Rich SMS",'S',IF(EXP_GMF_VW_TARGETCELLS.CANAL="Emission d'</a:t>
            </a:r>
            <a:r>
              <a:rPr lang="fr-FR" sz="1200" b="0" baseline="0" dirty="0" err="1" smtClean="0"/>
              <a:t>appel",'T','C</a:t>
            </a:r>
            <a:r>
              <a:rPr lang="fr-FR" sz="1200" b="0" baseline="0" dirty="0" smtClean="0"/>
              <a:t>'))))))</a:t>
            </a:r>
          </a:p>
          <a:p>
            <a:endParaRPr lang="fr-FR" sz="1200" b="0" baseline="0" dirty="0" smtClean="0"/>
          </a:p>
          <a:p>
            <a:endParaRPr lang="fr-FR" sz="1200" b="0" baseline="0" dirty="0" smtClean="0"/>
          </a:p>
          <a:p>
            <a:r>
              <a:rPr lang="fr-FR" sz="1200" b="0" u="sng" baseline="0" dirty="0" smtClean="0"/>
              <a:t>COM_SOR_DAT </a:t>
            </a:r>
            <a:r>
              <a:rPr lang="fr-FR" sz="1200" b="0" baseline="0" dirty="0" smtClean="0"/>
              <a:t>:IF (EXP_GMF_VW_TARGETCELLS.GMF_VW_PROJECT.FREXEC_LABEL &lt;&gt; "Ponctuelle" AND ( CANAL_VIE='C' OR CANAL_VIE='L' OR CANAL_VIE='T' or  EXP_GMF_VW_TARGETCELLS.CANAL ="Rich SMS") ,</a:t>
            </a:r>
          </a:p>
          <a:p>
            <a:endParaRPr lang="fr-FR" sz="1200" b="0" baseline="0" dirty="0" smtClean="0"/>
          </a:p>
          <a:p>
            <a:pPr lvl="2"/>
            <a:r>
              <a:rPr lang="fr-FR" sz="1200" b="0" baseline="0" dirty="0" smtClean="0"/>
              <a:t>IF(WEEKDAY(STRING_CONCAT(CURRENT_DATE(MM),'/',DATE_FORMAT(EXP_GMF_VW_TARGETCELLS.DT_DEPOT_POSTE, DT_DELIM_Y_M_D,DD),'/',CURRENT_DATE(YY)))=6,</a:t>
            </a:r>
          </a:p>
          <a:p>
            <a:pPr lvl="2"/>
            <a:r>
              <a:rPr lang="fr-FR" sz="1200" b="0" baseline="0" dirty="0" smtClean="0"/>
              <a:t>DATE_STRING(DATE_JULIAN(CURRENT_YEAR(),CURRENT_MONTH(),DAYOF(EXP_GMF_VW_TARGETCELLS.DT_DEPOT_POSTE, DT_DELIM_Y_M_D))+2,YYYYMMDD),</a:t>
            </a:r>
          </a:p>
          <a:p>
            <a:pPr lvl="2"/>
            <a:endParaRPr lang="fr-FR" sz="1200" b="0" baseline="0" dirty="0" smtClean="0"/>
          </a:p>
          <a:p>
            <a:pPr lvl="2"/>
            <a:r>
              <a:rPr lang="fr-FR" sz="1200" b="0" baseline="0" dirty="0" smtClean="0"/>
              <a:t>IF(WEEKDAY(STRING_CONCAT(CURRENT_DATE(MM),'/',DATE_FORMAT(EXP_GMF_VW_TARGETCELLS.DT_DEPOT_POSTE,DT_DELIM_Y_M_D,DD),'/',CURRENT_DATE(YY)))=7,</a:t>
            </a:r>
          </a:p>
          <a:p>
            <a:pPr lvl="2"/>
            <a:r>
              <a:rPr lang="fr-FR" sz="1200" b="0" baseline="0" dirty="0" smtClean="0"/>
              <a:t>DATE_STRING(DATE_JULIAN(CURRENT_YEAR(),CURRENT_MONTH(),DAYOF(EXP_GMF_VW_TARGETCELLS.DT_DEPOT_POSTE, DT_DELIM_Y_M_D))+1,YYYYMMDD),</a:t>
            </a:r>
          </a:p>
          <a:p>
            <a:pPr lvl="2"/>
            <a:endParaRPr lang="fr-FR" sz="1200" b="0" baseline="0" dirty="0" smtClean="0"/>
          </a:p>
          <a:p>
            <a:pPr lvl="2"/>
            <a:r>
              <a:rPr lang="fr-FR" sz="1200" b="0" baseline="0" dirty="0" smtClean="0"/>
              <a:t>DATE_STRING(DATE_JULIAN(CURRENT_YEAR(),CURRENT_MONTH(),DAYOF(EXP_GMF_VW_TARGETCELLS.DT_DEPOT_POSTE, DT_DELIM_Y_M_D)),YYYYMMDD)))</a:t>
            </a:r>
          </a:p>
          <a:p>
            <a:pPr lvl="2"/>
            <a:r>
              <a:rPr lang="fr-FR" sz="1200" b="0" baseline="0" dirty="0" smtClean="0"/>
              <a:t>,IF(EXP_GMF_VW_TARGETCELLS.GMF_VW_PROJECT.FREXEC_LABEL &lt;&gt; "Ponctuelle" AND ( CANAL_VIE='E' OR CANAL_VIE='S'), DATE_STRING(DATE_JULIAN(YEAROF(CONTACTDATETIME, DT_DELIM_Y_M_D), MONTHOF(CONTACTDATETIME, DT_DELIM_Y_M_D),DAYOF(CONTACTDATETIME, DT_DELIM_Y_M_D)),YYYYMMDD),</a:t>
            </a:r>
          </a:p>
          <a:p>
            <a:pPr lvl="2"/>
            <a:endParaRPr lang="fr-FR" sz="1200" b="0" baseline="0" dirty="0" smtClean="0"/>
          </a:p>
          <a:p>
            <a:pPr lvl="2"/>
            <a:r>
              <a:rPr lang="fr-FR" sz="1200" b="0" baseline="0" dirty="0" smtClean="0"/>
              <a:t>IF(EXP_GMF_VW_TARGETCELLS.GMF_VW_PROJECT.FREXEC_LABEL = "Ponctuelle" AND ( CANAL_VIE='C' OR CANAL_VIE='L' OR CANAL_VIE='T' or EXP_GMF_VW_TARGETCELLS.CANAL ="Rich SMS"),DATE_STRING(DATE_JULIAN(YEAROF(EXP_GMF_VW_TARGETCELLS.DT_DEPOT_POSTE, DT_DELIM_Y_M_D), MONTHOF(EXP_GMF_VW_TARGETCELLS.DT_DEPOT_POSTE, DT_DELIM_Y_M_D),DAYOF(EXP_GMF_VW_TARGETCELLS.DT_DEPOT_POSTE, DT_DELIM_Y_M_D)),YYYYMMDD),DATE_STRING(DATE_JULIAN(YEAROF(CONTACTDATETIME, DT_DELIM_Y_M_D), MONTHOF(CONTACTDATETIME, DT_DELIM_Y_M_D),DAYOF(CONTACTDATETIME, DT_DELIM_Y_M_D)),YYYYMMDD)</a:t>
            </a:r>
          </a:p>
          <a:p>
            <a:pPr lvl="2"/>
            <a:endParaRPr lang="fr-FR" sz="1200" b="0" baseline="0" dirty="0" smtClean="0"/>
          </a:p>
          <a:p>
            <a:pPr lvl="2"/>
            <a:r>
              <a:rPr lang="fr-FR" sz="1200" b="0" baseline="0" dirty="0" smtClean="0"/>
              <a:t>)))</a:t>
            </a:r>
          </a:p>
          <a:p>
            <a:r>
              <a:rPr lang="fr-FR" sz="1200" b="0" u="sng" baseline="0" dirty="0" smtClean="0"/>
              <a:t>CONTROL </a:t>
            </a:r>
            <a:r>
              <a:rPr lang="fr-FR" sz="1200" b="0" baseline="0" dirty="0" smtClean="0"/>
              <a:t>: IF(EXP_GMF_VW_TARGETCELLS.TYPEPOP = '</a:t>
            </a:r>
            <a:r>
              <a:rPr lang="fr-FR" sz="1200" b="0" baseline="0" dirty="0" err="1" smtClean="0"/>
              <a:t>Témoin','O','N</a:t>
            </a:r>
            <a:r>
              <a:rPr lang="fr-FR" sz="1200" b="0" baseline="0" dirty="0" smtClean="0"/>
              <a:t>')</a:t>
            </a:r>
          </a:p>
          <a:p>
            <a:endParaRPr lang="fr-FR" sz="1200" b="0" dirty="0" smtClean="0"/>
          </a:p>
          <a:p>
            <a:endParaRPr lang="fr-FR" sz="1200" b="0" dirty="0" smtClean="0"/>
          </a:p>
          <a:p>
            <a:endParaRPr lang="fr-FR" dirty="0"/>
          </a:p>
        </p:txBody>
      </p:sp>
      <p:sp>
        <p:nvSpPr>
          <p:cNvPr id="4" name="Espace réservé du numéro de diapositive 3"/>
          <p:cNvSpPr>
            <a:spLocks noGrp="1"/>
          </p:cNvSpPr>
          <p:nvPr>
            <p:ph type="sldNum" sz="quarter" idx="10"/>
          </p:nvPr>
        </p:nvSpPr>
        <p:spPr/>
        <p:txBody>
          <a:bodyPr/>
          <a:lstStyle/>
          <a:p>
            <a:fld id="{29B7A831-690E-44CC-8FA4-1114EDA5514E}" type="slidenum">
              <a:rPr lang="fr-FR" smtClean="0"/>
              <a:t>22</a:t>
            </a:fld>
            <a:endParaRPr lang="fr-FR"/>
          </a:p>
        </p:txBody>
      </p:sp>
    </p:spTree>
    <p:extLst>
      <p:ext uri="{BB962C8B-B14F-4D97-AF65-F5344CB8AC3E}">
        <p14:creationId xmlns:p14="http://schemas.microsoft.com/office/powerpoint/2010/main" val="20334786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8.xml"/><Relationship Id="rId5" Type="http://schemas.openxmlformats.org/officeDocument/2006/relationships/image" Target="../media/image3.wmf"/><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21"/>
          <p:cNvPicPr>
            <a:picLocks noChangeAspect="1" noChangeArrowheads="1"/>
          </p:cNvPicPr>
          <p:nvPr/>
        </p:nvPicPr>
        <p:blipFill>
          <a:blip r:embed="rId2">
            <a:extLst>
              <a:ext uri="{28A0092B-C50C-407E-A947-70E740481C1C}">
                <a14:useLocalDpi xmlns:a14="http://schemas.microsoft.com/office/drawing/2010/main" val="0"/>
              </a:ext>
            </a:extLst>
          </a:blip>
          <a:srcRect t="13525" b="12138"/>
          <a:stretch>
            <a:fillRect/>
          </a:stretch>
        </p:blipFill>
        <p:spPr bwMode="auto">
          <a:xfrm>
            <a:off x="2555875" y="209551"/>
            <a:ext cx="3536950" cy="1852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eform 15"/>
          <p:cNvSpPr>
            <a:spLocks noChangeArrowheads="1"/>
          </p:cNvSpPr>
          <p:nvPr/>
        </p:nvSpPr>
        <p:spPr bwMode="auto">
          <a:xfrm>
            <a:off x="0" y="5158317"/>
            <a:ext cx="342900" cy="1699683"/>
          </a:xfrm>
          <a:custGeom>
            <a:avLst/>
            <a:gdLst>
              <a:gd name="T0" fmla="*/ 0 w 457200"/>
              <a:gd name="T1" fmla="*/ 0 h 2853267"/>
              <a:gd name="T2" fmla="*/ 2 w 457200"/>
              <a:gd name="T3" fmla="*/ 0 h 2853267"/>
              <a:gd name="T4" fmla="*/ 0 w 457200"/>
              <a:gd name="T5" fmla="*/ 0 h 2853267"/>
              <a:gd name="T6" fmla="*/ 0 w 457200"/>
              <a:gd name="T7" fmla="*/ 0 h 2853267"/>
              <a:gd name="T8" fmla="*/ 0 60000 65536"/>
              <a:gd name="T9" fmla="*/ 0 60000 65536"/>
              <a:gd name="T10" fmla="*/ 0 60000 65536"/>
              <a:gd name="T11" fmla="*/ 0 60000 65536"/>
              <a:gd name="T12" fmla="*/ 0 w 457200"/>
              <a:gd name="T13" fmla="*/ 0 h 2853267"/>
              <a:gd name="T14" fmla="*/ 457200 w 457200"/>
              <a:gd name="T15" fmla="*/ 2853267 h 2853267"/>
            </a:gdLst>
            <a:ahLst/>
            <a:cxnLst>
              <a:cxn ang="T8">
                <a:pos x="T0" y="T1"/>
              </a:cxn>
              <a:cxn ang="T9">
                <a:pos x="T2" y="T3"/>
              </a:cxn>
              <a:cxn ang="T10">
                <a:pos x="T4" y="T5"/>
              </a:cxn>
              <a:cxn ang="T11">
                <a:pos x="T6" y="T7"/>
              </a:cxn>
            </a:cxnLst>
            <a:rect l="T12" t="T13" r="T14" b="T15"/>
            <a:pathLst>
              <a:path w="457200" h="2853267">
                <a:moveTo>
                  <a:pt x="0" y="0"/>
                </a:moveTo>
                <a:lnTo>
                  <a:pt x="457200" y="2853267"/>
                </a:lnTo>
                <a:lnTo>
                  <a:pt x="0" y="2844800"/>
                </a:lnTo>
                <a:cubicBezTo>
                  <a:pt x="2822" y="1905000"/>
                  <a:pt x="5645" y="965200"/>
                  <a:pt x="0" y="0"/>
                </a:cubicBez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anchor="ctr"/>
          <a:lstStyle/>
          <a:p>
            <a:endParaRPr lang="fr-FR"/>
          </a:p>
        </p:txBody>
      </p:sp>
      <p:cxnSp>
        <p:nvCxnSpPr>
          <p:cNvPr id="6" name="Straight Connector 6"/>
          <p:cNvCxnSpPr/>
          <p:nvPr/>
        </p:nvCxnSpPr>
        <p:spPr>
          <a:xfrm flipV="1">
            <a:off x="4379914" y="5806018"/>
            <a:ext cx="4764087" cy="1051983"/>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7"/>
          <p:cNvCxnSpPr/>
          <p:nvPr/>
        </p:nvCxnSpPr>
        <p:spPr>
          <a:xfrm>
            <a:off x="7812088" y="0"/>
            <a:ext cx="1331912"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8" name="Freeform 11"/>
          <p:cNvSpPr>
            <a:spLocks noChangeArrowheads="1"/>
          </p:cNvSpPr>
          <p:nvPr/>
        </p:nvSpPr>
        <p:spPr bwMode="auto">
          <a:xfrm>
            <a:off x="8388350" y="0"/>
            <a:ext cx="755650" cy="6858000"/>
          </a:xfrm>
          <a:custGeom>
            <a:avLst/>
            <a:gdLst>
              <a:gd name="T0" fmla="*/ 0 w 2853267"/>
              <a:gd name="T1" fmla="*/ 0 h 6866467"/>
              <a:gd name="T2" fmla="*/ 0 w 2853267"/>
              <a:gd name="T3" fmla="*/ 58 h 6866467"/>
              <a:gd name="T4" fmla="*/ 0 w 2853267"/>
              <a:gd name="T5" fmla="*/ 58 h 6866467"/>
              <a:gd name="T6" fmla="*/ 0 w 2853267"/>
              <a:gd name="T7" fmla="*/ 0 h 6866467"/>
              <a:gd name="T8" fmla="*/ 0 w 2853267"/>
              <a:gd name="T9" fmla="*/ 0 h 6866467"/>
              <a:gd name="T10" fmla="*/ 0 60000 65536"/>
              <a:gd name="T11" fmla="*/ 0 60000 65536"/>
              <a:gd name="T12" fmla="*/ 0 60000 65536"/>
              <a:gd name="T13" fmla="*/ 0 60000 65536"/>
              <a:gd name="T14" fmla="*/ 0 60000 65536"/>
              <a:gd name="T15" fmla="*/ 0 w 2853267"/>
              <a:gd name="T16" fmla="*/ 0 h 6866467"/>
              <a:gd name="T17" fmla="*/ 2853267 w 2853267"/>
              <a:gd name="T18" fmla="*/ 6866467 h 6866467"/>
            </a:gdLst>
            <a:ahLst/>
            <a:cxnLst>
              <a:cxn ang="T10">
                <a:pos x="T0" y="T1"/>
              </a:cxn>
              <a:cxn ang="T11">
                <a:pos x="T2" y="T3"/>
              </a:cxn>
              <a:cxn ang="T12">
                <a:pos x="T4" y="T5"/>
              </a:cxn>
              <a:cxn ang="T13">
                <a:pos x="T6" y="T7"/>
              </a:cxn>
              <a:cxn ang="T14">
                <a:pos x="T8" y="T9"/>
              </a:cxn>
            </a:cxnLst>
            <a:rect l="T15" t="T16" r="T17" b="T18"/>
            <a:pathLst>
              <a:path w="2853267" h="6866467">
                <a:moveTo>
                  <a:pt x="0" y="0"/>
                </a:moveTo>
                <a:lnTo>
                  <a:pt x="2472267" y="6866467"/>
                </a:lnTo>
                <a:lnTo>
                  <a:pt x="2853267" y="6858000"/>
                </a:lnTo>
                <a:lnTo>
                  <a:pt x="2853267" y="0"/>
                </a:lnTo>
                <a:lnTo>
                  <a:pt x="0" y="0"/>
                </a:ln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anchor="ctr"/>
          <a:lstStyle/>
          <a:p>
            <a:endParaRPr lang="fr-FR"/>
          </a:p>
        </p:txBody>
      </p:sp>
      <p:sp>
        <p:nvSpPr>
          <p:cNvPr id="9" name="Freeform 14"/>
          <p:cNvSpPr>
            <a:spLocks noChangeArrowheads="1"/>
          </p:cNvSpPr>
          <p:nvPr/>
        </p:nvSpPr>
        <p:spPr bwMode="auto">
          <a:xfrm>
            <a:off x="8675688" y="5084234"/>
            <a:ext cx="468312" cy="1773767"/>
          </a:xfrm>
          <a:custGeom>
            <a:avLst/>
            <a:gdLst>
              <a:gd name="T0" fmla="*/ 0 w 1820333"/>
              <a:gd name="T1" fmla="*/ 0 h 3268133"/>
              <a:gd name="T2" fmla="*/ 0 w 1820333"/>
              <a:gd name="T3" fmla="*/ 0 h 3268133"/>
              <a:gd name="T4" fmla="*/ 0 w 1820333"/>
              <a:gd name="T5" fmla="*/ 0 h 3268133"/>
              <a:gd name="T6" fmla="*/ 0 w 1820333"/>
              <a:gd name="T7" fmla="*/ 0 h 3268133"/>
              <a:gd name="T8" fmla="*/ 0 60000 65536"/>
              <a:gd name="T9" fmla="*/ 0 60000 65536"/>
              <a:gd name="T10" fmla="*/ 0 60000 65536"/>
              <a:gd name="T11" fmla="*/ 0 60000 65536"/>
              <a:gd name="T12" fmla="*/ 0 w 1820333"/>
              <a:gd name="T13" fmla="*/ 0 h 3268133"/>
              <a:gd name="T14" fmla="*/ 1820333 w 1820333"/>
              <a:gd name="T15" fmla="*/ 3268133 h 3268133"/>
            </a:gdLst>
            <a:ahLst/>
            <a:cxnLst>
              <a:cxn ang="T8">
                <a:pos x="T0" y="T1"/>
              </a:cxn>
              <a:cxn ang="T9">
                <a:pos x="T2" y="T3"/>
              </a:cxn>
              <a:cxn ang="T10">
                <a:pos x="T4" y="T5"/>
              </a:cxn>
              <a:cxn ang="T11">
                <a:pos x="T6" y="T7"/>
              </a:cxn>
            </a:cxnLst>
            <a:rect l="T12" t="T13" r="T14" b="T15"/>
            <a:pathLst>
              <a:path w="1820333" h="3268133">
                <a:moveTo>
                  <a:pt x="0" y="3268133"/>
                </a:moveTo>
                <a:lnTo>
                  <a:pt x="1811866" y="0"/>
                </a:lnTo>
                <a:cubicBezTo>
                  <a:pt x="1814688" y="1086555"/>
                  <a:pt x="1817511" y="2173111"/>
                  <a:pt x="1820333" y="3259666"/>
                </a:cubicBezTo>
                <a:lnTo>
                  <a:pt x="0" y="3268133"/>
                </a:ln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anchor="ctr"/>
          <a:lstStyle/>
          <a:p>
            <a:endParaRPr lang="fr-FR"/>
          </a:p>
        </p:txBody>
      </p:sp>
      <p:sp>
        <p:nvSpPr>
          <p:cNvPr id="7180" name="Title Placeholder 1"/>
          <p:cNvSpPr>
            <a:spLocks noGrp="1"/>
          </p:cNvSpPr>
          <p:nvPr>
            <p:ph type="ctrTitle"/>
          </p:nvPr>
        </p:nvSpPr>
        <p:spPr>
          <a:xfrm>
            <a:off x="539750" y="2679701"/>
            <a:ext cx="7416800" cy="1470025"/>
          </a:xfrm>
        </p:spPr>
        <p:txBody>
          <a:bodyPr/>
          <a:lstStyle>
            <a:lvl1pPr algn="ctr">
              <a:defRPr/>
            </a:lvl1pPr>
          </a:lstStyle>
          <a:p>
            <a:pPr lvl="0"/>
            <a:r>
              <a:rPr lang="fr-FR" altLang="fr-FR" noProof="0" smtClean="0"/>
              <a:t>Modifiez le style du titre</a:t>
            </a:r>
          </a:p>
        </p:txBody>
      </p:sp>
      <p:sp>
        <p:nvSpPr>
          <p:cNvPr id="7181" name="Text Placeholder 2"/>
          <p:cNvSpPr>
            <a:spLocks noGrp="1"/>
          </p:cNvSpPr>
          <p:nvPr>
            <p:ph type="subTitle" idx="1"/>
          </p:nvPr>
        </p:nvSpPr>
        <p:spPr>
          <a:xfrm>
            <a:off x="1403350" y="4221163"/>
            <a:ext cx="5545138" cy="1223963"/>
          </a:xfrm>
        </p:spPr>
        <p:txBody>
          <a:bodyPr/>
          <a:lstStyle>
            <a:lvl1pPr marL="0" indent="0" algn="ctr">
              <a:buFont typeface="Wingdings 3" pitchFamily="18" charset="2"/>
              <a:buNone/>
              <a:defRPr>
                <a:solidFill>
                  <a:srgbClr val="00267F"/>
                </a:solidFill>
              </a:defRPr>
            </a:lvl1pPr>
          </a:lstStyle>
          <a:p>
            <a:pPr lvl="0"/>
            <a:r>
              <a:rPr lang="fr-FR" altLang="fr-FR" noProof="0" smtClean="0"/>
              <a:t>Modifiez le style des sous-titres du masque</a:t>
            </a:r>
          </a:p>
        </p:txBody>
      </p:sp>
    </p:spTree>
    <p:extLst>
      <p:ext uri="{BB962C8B-B14F-4D97-AF65-F5344CB8AC3E}">
        <p14:creationId xmlns:p14="http://schemas.microsoft.com/office/powerpoint/2010/main" val="2439225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Footer Placeholder 4"/>
          <p:cNvSpPr>
            <a:spLocks noGrp="1"/>
          </p:cNvSpPr>
          <p:nvPr>
            <p:ph type="ftr" sz="quarter" idx="10"/>
          </p:nvPr>
        </p:nvSpPr>
        <p:spPr/>
        <p:txBody>
          <a:bodyPr/>
          <a:lstStyle>
            <a:lvl1pPr>
              <a:defRPr/>
            </a:lvl1pPr>
          </a:lstStyle>
          <a:p>
            <a:endParaRPr lang="fr-FR"/>
          </a:p>
        </p:txBody>
      </p:sp>
      <p:sp>
        <p:nvSpPr>
          <p:cNvPr id="5" name="Slide Number Placeholder 5"/>
          <p:cNvSpPr>
            <a:spLocks noGrp="1"/>
          </p:cNvSpPr>
          <p:nvPr>
            <p:ph type="sldNum" sz="quarter" idx="11"/>
          </p:nvPr>
        </p:nvSpPr>
        <p:spPr/>
        <p:txBody>
          <a:bodyPr/>
          <a:lstStyle>
            <a:lvl1pPr>
              <a:defRPr/>
            </a:lvl1pPr>
          </a:lstStyle>
          <a:p>
            <a:fld id="{74C63DF8-2649-465F-AE35-2FBB0CD97631}" type="slidenum">
              <a:rPr lang="fr-FR" smtClean="0"/>
              <a:t>‹N°›</a:t>
            </a:fld>
            <a:endParaRPr lang="fr-FR"/>
          </a:p>
        </p:txBody>
      </p:sp>
    </p:spTree>
    <p:extLst>
      <p:ext uri="{BB962C8B-B14F-4D97-AF65-F5344CB8AC3E}">
        <p14:creationId xmlns:p14="http://schemas.microsoft.com/office/powerpoint/2010/main" val="18775776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018979" y="4800601"/>
            <a:ext cx="5486400" cy="566739"/>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3018979"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Cliquez sur l'icône pour ajouter une image</a:t>
            </a:r>
            <a:endParaRPr lang="fr-FR" noProof="0"/>
          </a:p>
        </p:txBody>
      </p:sp>
      <p:sp>
        <p:nvSpPr>
          <p:cNvPr id="4" name="Espace réservé du texte 3"/>
          <p:cNvSpPr>
            <a:spLocks noGrp="1"/>
          </p:cNvSpPr>
          <p:nvPr>
            <p:ph type="body" sz="half" idx="2"/>
          </p:nvPr>
        </p:nvSpPr>
        <p:spPr>
          <a:xfrm>
            <a:off x="3018979" y="5367350"/>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89E2C7AC-944A-426B-8D2E-1749B9FA96B3}" type="datetime1">
              <a:rPr lang="fr-FR"/>
              <a:pPr>
                <a:defRPr/>
              </a:pPr>
              <a:t>17/01/2023</a:t>
            </a:fld>
            <a:endParaRPr lang="fr-FR" dirty="0"/>
          </a:p>
        </p:txBody>
      </p:sp>
      <p:sp>
        <p:nvSpPr>
          <p:cNvPr id="6" name="Espace réservé du pied de page 4"/>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p:cNvSpPr>
            <a:spLocks noGrp="1"/>
          </p:cNvSpPr>
          <p:nvPr>
            <p:ph type="sldNum" sz="quarter" idx="12"/>
          </p:nvPr>
        </p:nvSpPr>
        <p:spPr/>
        <p:txBody>
          <a:bodyPr/>
          <a:lstStyle>
            <a:lvl1pPr>
              <a:defRPr/>
            </a:lvl1pPr>
          </a:lstStyle>
          <a:p>
            <a:pPr>
              <a:defRPr/>
            </a:pPr>
            <a:fld id="{6D4D5400-40E9-45E5-9C12-60CF59581138}" type="slidenum">
              <a:rPr lang="fr-FR"/>
              <a:pPr>
                <a:defRPr/>
              </a:pPr>
              <a:t>‹N°›</a:t>
            </a:fld>
            <a:endParaRPr lang="fr-FR"/>
          </a:p>
        </p:txBody>
      </p:sp>
    </p:spTree>
    <p:extLst>
      <p:ext uri="{BB962C8B-B14F-4D97-AF65-F5344CB8AC3E}">
        <p14:creationId xmlns:p14="http://schemas.microsoft.com/office/powerpoint/2010/main" val="222770703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
        <p:nvSpPr>
          <p:cNvPr id="4" name="Espace réservé de la date 3"/>
          <p:cNvSpPr>
            <a:spLocks noGrp="1"/>
          </p:cNvSpPr>
          <p:nvPr>
            <p:ph type="dt" sz="half" idx="10"/>
          </p:nvPr>
        </p:nvSpPr>
        <p:spPr/>
        <p:txBody>
          <a:bodyPr/>
          <a:lstStyle>
            <a:lvl1pPr>
              <a:defRPr/>
            </a:lvl1pPr>
          </a:lstStyle>
          <a:p>
            <a:pPr>
              <a:defRPr/>
            </a:pPr>
            <a:fld id="{B48D598E-D42B-4269-A679-C3CA1DE657D0}" type="datetime1">
              <a:rPr lang="fr-FR"/>
              <a:pPr>
                <a:defRPr/>
              </a:pPr>
              <a:t>17/01/2023</a:t>
            </a:fld>
            <a:endParaRPr lang="fr-FR" dirty="0"/>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2147DE0B-3D0F-46C4-BBD8-544172B05AB4}" type="slidenum">
              <a:rPr lang="fr-FR"/>
              <a:pPr>
                <a:defRPr/>
              </a:pPr>
              <a:t>‹N°›</a:t>
            </a:fld>
            <a:endParaRPr lang="fr-FR"/>
          </a:p>
        </p:txBody>
      </p:sp>
    </p:spTree>
    <p:extLst>
      <p:ext uri="{BB962C8B-B14F-4D97-AF65-F5344CB8AC3E}">
        <p14:creationId xmlns:p14="http://schemas.microsoft.com/office/powerpoint/2010/main" val="110872693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1124745"/>
            <a:ext cx="2057400" cy="5001419"/>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1124745"/>
            <a:ext cx="6019800" cy="5001419"/>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
        <p:nvSpPr>
          <p:cNvPr id="4" name="Espace réservé de la date 3"/>
          <p:cNvSpPr>
            <a:spLocks noGrp="1"/>
          </p:cNvSpPr>
          <p:nvPr>
            <p:ph type="dt" sz="half" idx="10"/>
          </p:nvPr>
        </p:nvSpPr>
        <p:spPr/>
        <p:txBody>
          <a:bodyPr/>
          <a:lstStyle>
            <a:lvl1pPr>
              <a:defRPr/>
            </a:lvl1pPr>
          </a:lstStyle>
          <a:p>
            <a:pPr>
              <a:defRPr/>
            </a:pPr>
            <a:fld id="{FA3601D6-81DE-489C-BDAB-64A8C48D726B}" type="datetime1">
              <a:rPr lang="fr-FR"/>
              <a:pPr>
                <a:defRPr/>
              </a:pPr>
              <a:t>17/01/2023</a:t>
            </a:fld>
            <a:endParaRPr lang="fr-FR" dirty="0"/>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FA4A6171-A001-47B2-9AD5-AC2C6D2190C1}" type="slidenum">
              <a:rPr lang="fr-FR"/>
              <a:pPr>
                <a:defRPr/>
              </a:pPr>
              <a:t>‹N°›</a:t>
            </a:fld>
            <a:endParaRPr lang="fr-FR"/>
          </a:p>
        </p:txBody>
      </p:sp>
    </p:spTree>
    <p:extLst>
      <p:ext uri="{BB962C8B-B14F-4D97-AF65-F5344CB8AC3E}">
        <p14:creationId xmlns:p14="http://schemas.microsoft.com/office/powerpoint/2010/main" val="426580182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2042195" y="121309"/>
            <a:ext cx="6472610" cy="1003449"/>
          </a:xfrm>
        </p:spPr>
        <p:txBody>
          <a:bodyPr/>
          <a:lstStyle>
            <a:lvl1pPr>
              <a:defRPr sz="2600"/>
            </a:lvl1pPr>
          </a:lstStyle>
          <a:p>
            <a:r>
              <a:rPr lang="fr-FR" smtClean="0"/>
              <a:t>Modifiez le style du titre</a:t>
            </a:r>
            <a:endParaRPr lang="fr-FR" dirty="0"/>
          </a:p>
        </p:txBody>
      </p:sp>
      <p:sp>
        <p:nvSpPr>
          <p:cNvPr id="9" name="Espace réservé du contenu 2"/>
          <p:cNvSpPr>
            <a:spLocks noGrp="1"/>
          </p:cNvSpPr>
          <p:nvPr>
            <p:ph idx="1"/>
          </p:nvPr>
        </p:nvSpPr>
        <p:spPr>
          <a:xfrm>
            <a:off x="2051738" y="1484785"/>
            <a:ext cx="6481093" cy="4569371"/>
          </a:xfrm>
        </p:spPr>
        <p:txBody>
          <a:bodyPr/>
          <a:lstStyle>
            <a:lvl1pPr>
              <a:lnSpc>
                <a:spcPct val="100000"/>
              </a:lnSpc>
              <a:spcBef>
                <a:spcPts val="1000"/>
              </a:spcBef>
              <a:defRPr cap="all" baseline="0"/>
            </a:lvl1pPr>
            <a:lvl2pPr marL="361950" indent="0">
              <a:lnSpc>
                <a:spcPct val="100000"/>
              </a:lnSpc>
              <a:spcBef>
                <a:spcPts val="1000"/>
              </a:spcBef>
              <a:defRPr/>
            </a:lvl2pPr>
            <a:lvl3pPr marL="714375" indent="-352425">
              <a:defRPr/>
            </a:lvl3pPr>
            <a:lvl4pPr marL="895350" indent="-171450">
              <a:defRPr/>
            </a:lvl4pPr>
            <a:lvl5pPr marL="895350" indent="-180975">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
        <p:nvSpPr>
          <p:cNvPr id="4" name="Espace réservé de la date 2"/>
          <p:cNvSpPr>
            <a:spLocks noGrp="1"/>
          </p:cNvSpPr>
          <p:nvPr>
            <p:ph type="dt" sz="half" idx="10"/>
          </p:nvPr>
        </p:nvSpPr>
        <p:spPr/>
        <p:txBody>
          <a:bodyPr/>
          <a:lstStyle>
            <a:lvl1pPr>
              <a:defRPr>
                <a:solidFill>
                  <a:prstClr val="black">
                    <a:tint val="75000"/>
                  </a:prstClr>
                </a:solidFill>
              </a:defRPr>
            </a:lvl1pPr>
          </a:lstStyle>
          <a:p>
            <a:pPr>
              <a:defRPr/>
            </a:pPr>
            <a:fld id="{F543D274-EB6B-433D-8C73-37473FCBAC88}" type="datetime1">
              <a:rPr lang="fr-FR"/>
              <a:pPr>
                <a:defRPr/>
              </a:pPr>
              <a:t>17/01/2023</a:t>
            </a:fld>
            <a:endParaRPr lang="fr-FR"/>
          </a:p>
        </p:txBody>
      </p:sp>
      <p:sp>
        <p:nvSpPr>
          <p:cNvPr id="5" name="Espace réservé du numéro de diapositive 3"/>
          <p:cNvSpPr>
            <a:spLocks noGrp="1"/>
          </p:cNvSpPr>
          <p:nvPr>
            <p:ph type="sldNum" sz="quarter" idx="11"/>
          </p:nvPr>
        </p:nvSpPr>
        <p:spPr/>
        <p:txBody>
          <a:bodyPr/>
          <a:lstStyle>
            <a:lvl1pPr algn="r">
              <a:defRPr>
                <a:solidFill>
                  <a:prstClr val="black">
                    <a:tint val="75000"/>
                  </a:prstClr>
                </a:solidFill>
              </a:defRPr>
            </a:lvl1pPr>
          </a:lstStyle>
          <a:p>
            <a:pPr>
              <a:defRPr/>
            </a:pPr>
            <a:fld id="{2925D1D4-49BE-468E-A102-0038FD70B4AD}" type="slidenum">
              <a:rPr lang="fr-FR"/>
              <a:pPr>
                <a:defRPr/>
              </a:pPr>
              <a:t>‹N°›</a:t>
            </a:fld>
            <a:endParaRPr lang="fr-FR" dirty="0"/>
          </a:p>
        </p:txBody>
      </p:sp>
      <p:sp>
        <p:nvSpPr>
          <p:cNvPr id="6" name="Espace réservé du pied de page 4"/>
          <p:cNvSpPr>
            <a:spLocks noGrp="1"/>
          </p:cNvSpPr>
          <p:nvPr>
            <p:ph type="ftr" sz="quarter" idx="12"/>
          </p:nvPr>
        </p:nvSpPr>
        <p:spPr/>
        <p:txBody>
          <a:bodyPr/>
          <a:lstStyle>
            <a:lvl1pPr algn="l">
              <a:defRPr/>
            </a:lvl1pPr>
          </a:lstStyle>
          <a:p>
            <a:pPr>
              <a:defRPr/>
            </a:pPr>
            <a:endParaRPr lang="fr-FR"/>
          </a:p>
        </p:txBody>
      </p:sp>
    </p:spTree>
    <p:extLst>
      <p:ext uri="{BB962C8B-B14F-4D97-AF65-F5344CB8AC3E}">
        <p14:creationId xmlns:p14="http://schemas.microsoft.com/office/powerpoint/2010/main" val="3688050105"/>
      </p:ext>
    </p:extLst>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2042195" y="121309"/>
            <a:ext cx="6490618" cy="1003449"/>
          </a:xfrm>
        </p:spPr>
        <p:txBody>
          <a:bodyPr/>
          <a:lstStyle>
            <a:lvl1pPr>
              <a:defRPr sz="2600"/>
            </a:lvl1p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lvl1pPr>
              <a:defRPr>
                <a:solidFill>
                  <a:prstClr val="black">
                    <a:tint val="75000"/>
                  </a:prstClr>
                </a:solidFill>
              </a:defRPr>
            </a:lvl1pPr>
          </a:lstStyle>
          <a:p>
            <a:pPr>
              <a:defRPr/>
            </a:pPr>
            <a:fld id="{663FC86F-B73A-4AE3-B08A-3D8FB32C27F4}" type="datetime1">
              <a:rPr lang="fr-FR"/>
              <a:pPr>
                <a:defRPr/>
              </a:pPr>
              <a:t>17/01/2023</a:t>
            </a:fld>
            <a:endParaRPr lang="fr-FR"/>
          </a:p>
        </p:txBody>
      </p:sp>
      <p:sp>
        <p:nvSpPr>
          <p:cNvPr id="4" name="Espace réservé du numéro de diapositive 3"/>
          <p:cNvSpPr>
            <a:spLocks noGrp="1"/>
          </p:cNvSpPr>
          <p:nvPr>
            <p:ph type="sldNum" sz="quarter" idx="11"/>
          </p:nvPr>
        </p:nvSpPr>
        <p:spPr/>
        <p:txBody>
          <a:bodyPr/>
          <a:lstStyle>
            <a:lvl1pPr algn="r">
              <a:defRPr>
                <a:solidFill>
                  <a:prstClr val="black">
                    <a:tint val="75000"/>
                  </a:prstClr>
                </a:solidFill>
              </a:defRPr>
            </a:lvl1pPr>
          </a:lstStyle>
          <a:p>
            <a:pPr>
              <a:defRPr/>
            </a:pPr>
            <a:fld id="{B48AE855-A420-491E-B292-6504D9C09281}" type="slidenum">
              <a:rPr lang="fr-FR"/>
              <a:pPr>
                <a:defRPr/>
              </a:pPr>
              <a:t>‹N°›</a:t>
            </a:fld>
            <a:endParaRPr lang="fr-FR" dirty="0"/>
          </a:p>
        </p:txBody>
      </p:sp>
      <p:sp>
        <p:nvSpPr>
          <p:cNvPr id="5" name="Espace réservé du pied de page 4"/>
          <p:cNvSpPr>
            <a:spLocks noGrp="1"/>
          </p:cNvSpPr>
          <p:nvPr>
            <p:ph type="ftr" sz="quarter" idx="12"/>
          </p:nvPr>
        </p:nvSpPr>
        <p:spPr/>
        <p:txBody>
          <a:bodyPr/>
          <a:lstStyle>
            <a:lvl1pPr algn="l">
              <a:defRPr/>
            </a:lvl1pPr>
          </a:lstStyle>
          <a:p>
            <a:pPr>
              <a:defRPr/>
            </a:pPr>
            <a:endParaRPr lang="fr-FR"/>
          </a:p>
        </p:txBody>
      </p:sp>
    </p:spTree>
    <p:extLst>
      <p:ext uri="{BB962C8B-B14F-4D97-AF65-F5344CB8AC3E}">
        <p14:creationId xmlns:p14="http://schemas.microsoft.com/office/powerpoint/2010/main" val="193998825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300788" y="379414"/>
            <a:ext cx="1871662" cy="56356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684215" y="379414"/>
            <a:ext cx="5464175" cy="56356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Footer Placeholder 4"/>
          <p:cNvSpPr>
            <a:spLocks noGrp="1"/>
          </p:cNvSpPr>
          <p:nvPr>
            <p:ph type="ftr" sz="quarter" idx="10"/>
          </p:nvPr>
        </p:nvSpPr>
        <p:spPr/>
        <p:txBody>
          <a:bodyPr/>
          <a:lstStyle>
            <a:lvl1pPr>
              <a:defRPr/>
            </a:lvl1pPr>
          </a:lstStyle>
          <a:p>
            <a:endParaRPr lang="fr-FR"/>
          </a:p>
        </p:txBody>
      </p:sp>
      <p:sp>
        <p:nvSpPr>
          <p:cNvPr id="5" name="Slide Number Placeholder 5"/>
          <p:cNvSpPr>
            <a:spLocks noGrp="1"/>
          </p:cNvSpPr>
          <p:nvPr>
            <p:ph type="sldNum" sz="quarter" idx="11"/>
          </p:nvPr>
        </p:nvSpPr>
        <p:spPr/>
        <p:txBody>
          <a:bodyPr/>
          <a:lstStyle>
            <a:lvl1pPr>
              <a:defRPr/>
            </a:lvl1pPr>
          </a:lstStyle>
          <a:p>
            <a:fld id="{74C63DF8-2649-465F-AE35-2FBB0CD97631}" type="slidenum">
              <a:rPr lang="fr-FR" smtClean="0"/>
              <a:t>‹N°›</a:t>
            </a:fld>
            <a:endParaRPr lang="fr-FR"/>
          </a:p>
        </p:txBody>
      </p:sp>
    </p:spTree>
    <p:extLst>
      <p:ext uri="{BB962C8B-B14F-4D97-AF65-F5344CB8AC3E}">
        <p14:creationId xmlns:p14="http://schemas.microsoft.com/office/powerpoint/2010/main" val="2187647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21"/>
          <p:cNvPicPr>
            <a:picLocks noChangeAspect="1" noChangeArrowheads="1"/>
          </p:cNvPicPr>
          <p:nvPr userDrawn="1"/>
        </p:nvPicPr>
        <p:blipFill>
          <a:blip r:embed="rId2">
            <a:extLst>
              <a:ext uri="{28A0092B-C50C-407E-A947-70E740481C1C}">
                <a14:useLocalDpi xmlns:a14="http://schemas.microsoft.com/office/drawing/2010/main" val="0"/>
              </a:ext>
            </a:extLst>
          </a:blip>
          <a:srcRect t="13525" b="12138"/>
          <a:stretch>
            <a:fillRect/>
          </a:stretch>
        </p:blipFill>
        <p:spPr bwMode="auto">
          <a:xfrm>
            <a:off x="2555875" y="209553"/>
            <a:ext cx="3536950" cy="1852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eform 15"/>
          <p:cNvSpPr>
            <a:spLocks noChangeArrowheads="1"/>
          </p:cNvSpPr>
          <p:nvPr userDrawn="1"/>
        </p:nvSpPr>
        <p:spPr bwMode="auto">
          <a:xfrm>
            <a:off x="0" y="5158317"/>
            <a:ext cx="342900" cy="1699683"/>
          </a:xfrm>
          <a:custGeom>
            <a:avLst/>
            <a:gdLst>
              <a:gd name="T0" fmla="*/ 0 w 457200"/>
              <a:gd name="T1" fmla="*/ 0 h 2853267"/>
              <a:gd name="T2" fmla="*/ 2 w 457200"/>
              <a:gd name="T3" fmla="*/ 0 h 2853267"/>
              <a:gd name="T4" fmla="*/ 0 w 457200"/>
              <a:gd name="T5" fmla="*/ 0 h 2853267"/>
              <a:gd name="T6" fmla="*/ 0 w 457200"/>
              <a:gd name="T7" fmla="*/ 0 h 2853267"/>
              <a:gd name="T8" fmla="*/ 0 60000 65536"/>
              <a:gd name="T9" fmla="*/ 0 60000 65536"/>
              <a:gd name="T10" fmla="*/ 0 60000 65536"/>
              <a:gd name="T11" fmla="*/ 0 60000 65536"/>
              <a:gd name="T12" fmla="*/ 0 w 457200"/>
              <a:gd name="T13" fmla="*/ 0 h 2853267"/>
              <a:gd name="T14" fmla="*/ 457200 w 457200"/>
              <a:gd name="T15" fmla="*/ 2853267 h 2853267"/>
            </a:gdLst>
            <a:ahLst/>
            <a:cxnLst>
              <a:cxn ang="T8">
                <a:pos x="T0" y="T1"/>
              </a:cxn>
              <a:cxn ang="T9">
                <a:pos x="T2" y="T3"/>
              </a:cxn>
              <a:cxn ang="T10">
                <a:pos x="T4" y="T5"/>
              </a:cxn>
              <a:cxn ang="T11">
                <a:pos x="T6" y="T7"/>
              </a:cxn>
            </a:cxnLst>
            <a:rect l="T12" t="T13" r="T14" b="T15"/>
            <a:pathLst>
              <a:path w="457200" h="2853267">
                <a:moveTo>
                  <a:pt x="0" y="0"/>
                </a:moveTo>
                <a:lnTo>
                  <a:pt x="457200" y="2853267"/>
                </a:lnTo>
                <a:lnTo>
                  <a:pt x="0" y="2844800"/>
                </a:lnTo>
                <a:cubicBezTo>
                  <a:pt x="2822" y="1905000"/>
                  <a:pt x="5645" y="965200"/>
                  <a:pt x="0" y="0"/>
                </a:cubicBez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anchor="ctr"/>
          <a:lstStyle/>
          <a:p>
            <a:endParaRPr lang="fr-FR"/>
          </a:p>
        </p:txBody>
      </p:sp>
      <p:cxnSp>
        <p:nvCxnSpPr>
          <p:cNvPr id="6" name="Straight Connector 6"/>
          <p:cNvCxnSpPr/>
          <p:nvPr userDrawn="1"/>
        </p:nvCxnSpPr>
        <p:spPr>
          <a:xfrm flipV="1">
            <a:off x="4379918" y="5806021"/>
            <a:ext cx="4764087" cy="1051983"/>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7"/>
          <p:cNvCxnSpPr/>
          <p:nvPr userDrawn="1"/>
        </p:nvCxnSpPr>
        <p:spPr>
          <a:xfrm>
            <a:off x="7812088" y="0"/>
            <a:ext cx="1331912"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8" name="Freeform 11"/>
          <p:cNvSpPr>
            <a:spLocks noChangeArrowheads="1"/>
          </p:cNvSpPr>
          <p:nvPr userDrawn="1"/>
        </p:nvSpPr>
        <p:spPr bwMode="auto">
          <a:xfrm>
            <a:off x="8388350" y="0"/>
            <a:ext cx="755650" cy="6858000"/>
          </a:xfrm>
          <a:custGeom>
            <a:avLst/>
            <a:gdLst>
              <a:gd name="T0" fmla="*/ 0 w 2853267"/>
              <a:gd name="T1" fmla="*/ 0 h 6866467"/>
              <a:gd name="T2" fmla="*/ 0 w 2853267"/>
              <a:gd name="T3" fmla="*/ 58 h 6866467"/>
              <a:gd name="T4" fmla="*/ 0 w 2853267"/>
              <a:gd name="T5" fmla="*/ 57 h 6866467"/>
              <a:gd name="T6" fmla="*/ 0 w 2853267"/>
              <a:gd name="T7" fmla="*/ 0 h 6866467"/>
              <a:gd name="T8" fmla="*/ 0 w 2853267"/>
              <a:gd name="T9" fmla="*/ 0 h 6866467"/>
              <a:gd name="T10" fmla="*/ 0 60000 65536"/>
              <a:gd name="T11" fmla="*/ 0 60000 65536"/>
              <a:gd name="T12" fmla="*/ 0 60000 65536"/>
              <a:gd name="T13" fmla="*/ 0 60000 65536"/>
              <a:gd name="T14" fmla="*/ 0 60000 65536"/>
              <a:gd name="T15" fmla="*/ 0 w 2853267"/>
              <a:gd name="T16" fmla="*/ 0 h 6866467"/>
              <a:gd name="T17" fmla="*/ 2853267 w 2853267"/>
              <a:gd name="T18" fmla="*/ 6866467 h 6866467"/>
            </a:gdLst>
            <a:ahLst/>
            <a:cxnLst>
              <a:cxn ang="T10">
                <a:pos x="T0" y="T1"/>
              </a:cxn>
              <a:cxn ang="T11">
                <a:pos x="T2" y="T3"/>
              </a:cxn>
              <a:cxn ang="T12">
                <a:pos x="T4" y="T5"/>
              </a:cxn>
              <a:cxn ang="T13">
                <a:pos x="T6" y="T7"/>
              </a:cxn>
              <a:cxn ang="T14">
                <a:pos x="T8" y="T9"/>
              </a:cxn>
            </a:cxnLst>
            <a:rect l="T15" t="T16" r="T17" b="T18"/>
            <a:pathLst>
              <a:path w="2853267" h="6866467">
                <a:moveTo>
                  <a:pt x="0" y="0"/>
                </a:moveTo>
                <a:lnTo>
                  <a:pt x="2472267" y="6866467"/>
                </a:lnTo>
                <a:lnTo>
                  <a:pt x="2853267" y="6858000"/>
                </a:lnTo>
                <a:lnTo>
                  <a:pt x="2853267" y="0"/>
                </a:lnTo>
                <a:lnTo>
                  <a:pt x="0" y="0"/>
                </a:ln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anchor="ctr"/>
          <a:lstStyle/>
          <a:p>
            <a:endParaRPr lang="fr-FR"/>
          </a:p>
        </p:txBody>
      </p:sp>
      <p:sp>
        <p:nvSpPr>
          <p:cNvPr id="9" name="Freeform 14"/>
          <p:cNvSpPr>
            <a:spLocks noChangeArrowheads="1"/>
          </p:cNvSpPr>
          <p:nvPr userDrawn="1"/>
        </p:nvSpPr>
        <p:spPr bwMode="auto">
          <a:xfrm>
            <a:off x="8675688" y="5084237"/>
            <a:ext cx="468312" cy="1773767"/>
          </a:xfrm>
          <a:custGeom>
            <a:avLst/>
            <a:gdLst>
              <a:gd name="T0" fmla="*/ 0 w 1820333"/>
              <a:gd name="T1" fmla="*/ 0 h 3268133"/>
              <a:gd name="T2" fmla="*/ 0 w 1820333"/>
              <a:gd name="T3" fmla="*/ 0 h 3268133"/>
              <a:gd name="T4" fmla="*/ 0 w 1820333"/>
              <a:gd name="T5" fmla="*/ 0 h 3268133"/>
              <a:gd name="T6" fmla="*/ 0 w 1820333"/>
              <a:gd name="T7" fmla="*/ 0 h 3268133"/>
              <a:gd name="T8" fmla="*/ 0 60000 65536"/>
              <a:gd name="T9" fmla="*/ 0 60000 65536"/>
              <a:gd name="T10" fmla="*/ 0 60000 65536"/>
              <a:gd name="T11" fmla="*/ 0 60000 65536"/>
              <a:gd name="T12" fmla="*/ 0 w 1820333"/>
              <a:gd name="T13" fmla="*/ 0 h 3268133"/>
              <a:gd name="T14" fmla="*/ 1820333 w 1820333"/>
              <a:gd name="T15" fmla="*/ 3268133 h 3268133"/>
            </a:gdLst>
            <a:ahLst/>
            <a:cxnLst>
              <a:cxn ang="T8">
                <a:pos x="T0" y="T1"/>
              </a:cxn>
              <a:cxn ang="T9">
                <a:pos x="T2" y="T3"/>
              </a:cxn>
              <a:cxn ang="T10">
                <a:pos x="T4" y="T5"/>
              </a:cxn>
              <a:cxn ang="T11">
                <a:pos x="T6" y="T7"/>
              </a:cxn>
            </a:cxnLst>
            <a:rect l="T12" t="T13" r="T14" b="T15"/>
            <a:pathLst>
              <a:path w="1820333" h="3268133">
                <a:moveTo>
                  <a:pt x="0" y="3268133"/>
                </a:moveTo>
                <a:lnTo>
                  <a:pt x="1811866" y="0"/>
                </a:lnTo>
                <a:cubicBezTo>
                  <a:pt x="1814688" y="1086555"/>
                  <a:pt x="1817511" y="2173111"/>
                  <a:pt x="1820333" y="3259666"/>
                </a:cubicBezTo>
                <a:lnTo>
                  <a:pt x="0" y="3268133"/>
                </a:ln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anchor="ctr"/>
          <a:lstStyle/>
          <a:p>
            <a:endParaRPr lang="fr-FR"/>
          </a:p>
        </p:txBody>
      </p:sp>
      <p:sp>
        <p:nvSpPr>
          <p:cNvPr id="7180" name="Title Placeholder 1"/>
          <p:cNvSpPr>
            <a:spLocks noGrp="1"/>
          </p:cNvSpPr>
          <p:nvPr>
            <p:ph type="ctrTitle"/>
          </p:nvPr>
        </p:nvSpPr>
        <p:spPr>
          <a:xfrm>
            <a:off x="539750" y="2679704"/>
            <a:ext cx="7416800" cy="1470025"/>
          </a:xfrm>
        </p:spPr>
        <p:txBody>
          <a:bodyPr/>
          <a:lstStyle>
            <a:lvl1pPr algn="ctr">
              <a:defRPr/>
            </a:lvl1pPr>
          </a:lstStyle>
          <a:p>
            <a:pPr lvl="0"/>
            <a:r>
              <a:rPr lang="fr-FR" altLang="fr-FR" noProof="0" smtClean="0"/>
              <a:t>Modifiez le style du titre</a:t>
            </a:r>
          </a:p>
        </p:txBody>
      </p:sp>
      <p:sp>
        <p:nvSpPr>
          <p:cNvPr id="7181" name="Text Placeholder 2"/>
          <p:cNvSpPr>
            <a:spLocks noGrp="1"/>
          </p:cNvSpPr>
          <p:nvPr>
            <p:ph type="subTitle" idx="1"/>
          </p:nvPr>
        </p:nvSpPr>
        <p:spPr>
          <a:xfrm>
            <a:off x="1403350" y="4221165"/>
            <a:ext cx="5545138" cy="1223963"/>
          </a:xfrm>
        </p:spPr>
        <p:txBody>
          <a:bodyPr/>
          <a:lstStyle>
            <a:lvl1pPr marL="0" indent="0" algn="ctr">
              <a:buFont typeface="Wingdings 3" pitchFamily="18" charset="2"/>
              <a:buNone/>
              <a:defRPr>
                <a:solidFill>
                  <a:srgbClr val="00267F"/>
                </a:solidFill>
              </a:defRPr>
            </a:lvl1pPr>
          </a:lstStyle>
          <a:p>
            <a:pPr lvl="0"/>
            <a:r>
              <a:rPr lang="fr-FR" altLang="fr-FR" noProof="0" smtClean="0"/>
              <a:t>Modifiez le style des sous-titres du masque</a:t>
            </a:r>
          </a:p>
        </p:txBody>
      </p:sp>
    </p:spTree>
    <p:extLst>
      <p:ext uri="{BB962C8B-B14F-4D97-AF65-F5344CB8AC3E}">
        <p14:creationId xmlns:p14="http://schemas.microsoft.com/office/powerpoint/2010/main" val="1542160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Footer Placeholder 4"/>
          <p:cNvSpPr>
            <a:spLocks noGrp="1"/>
          </p:cNvSpPr>
          <p:nvPr>
            <p:ph type="ftr" sz="quarter" idx="10"/>
          </p:nvPr>
        </p:nvSpPr>
        <p:spPr>
          <a:xfrm>
            <a:off x="900113" y="6449485"/>
            <a:ext cx="4176712" cy="364067"/>
          </a:xfrm>
        </p:spPr>
        <p:txBody>
          <a:bodyPr/>
          <a:lstStyle>
            <a:lvl1pPr>
              <a:defRPr/>
            </a:lvl1pPr>
          </a:lstStyle>
          <a:p>
            <a:pPr>
              <a:defRPr/>
            </a:pPr>
            <a:endParaRPr lang="fr-FR" altLang="fr-FR"/>
          </a:p>
        </p:txBody>
      </p:sp>
      <p:sp>
        <p:nvSpPr>
          <p:cNvPr id="5" name="Slide Number Placeholder 5"/>
          <p:cNvSpPr>
            <a:spLocks noGrp="1"/>
          </p:cNvSpPr>
          <p:nvPr>
            <p:ph type="sldNum" sz="quarter" idx="11"/>
          </p:nvPr>
        </p:nvSpPr>
        <p:spPr/>
        <p:txBody>
          <a:bodyPr/>
          <a:lstStyle>
            <a:lvl1pPr>
              <a:defRPr/>
            </a:lvl1pPr>
          </a:lstStyle>
          <a:p>
            <a:pPr>
              <a:defRPr/>
            </a:pPr>
            <a:fld id="{050F99AF-8E40-4917-BC7D-6460DF54B82B}" type="slidenum">
              <a:rPr lang="en-US" altLang="fr-FR"/>
              <a:pPr>
                <a:defRPr/>
              </a:pPr>
              <a:t>‹N°›</a:t>
            </a:fld>
            <a:endParaRPr lang="en-US" altLang="fr-FR"/>
          </a:p>
        </p:txBody>
      </p:sp>
    </p:spTree>
    <p:extLst>
      <p:ext uri="{BB962C8B-B14F-4D97-AF65-F5344CB8AC3E}">
        <p14:creationId xmlns:p14="http://schemas.microsoft.com/office/powerpoint/2010/main" val="5911087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1"/>
            <a:ext cx="7772400" cy="1362075"/>
          </a:xfrm>
        </p:spPr>
        <p:txBody>
          <a:bodyPr/>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Modifiez les styles du texte du masque</a:t>
            </a:r>
          </a:p>
        </p:txBody>
      </p:sp>
      <p:sp>
        <p:nvSpPr>
          <p:cNvPr id="4" name="Footer Placeholder 4"/>
          <p:cNvSpPr>
            <a:spLocks noGrp="1"/>
          </p:cNvSpPr>
          <p:nvPr>
            <p:ph type="ftr" sz="quarter" idx="10"/>
          </p:nvPr>
        </p:nvSpPr>
        <p:spPr/>
        <p:txBody>
          <a:bodyPr/>
          <a:lstStyle>
            <a:lvl1pPr>
              <a:defRPr/>
            </a:lvl1pPr>
          </a:lstStyle>
          <a:p>
            <a:pPr>
              <a:defRPr/>
            </a:pPr>
            <a:endParaRPr lang="fr-FR" altLang="fr-FR"/>
          </a:p>
        </p:txBody>
      </p:sp>
      <p:sp>
        <p:nvSpPr>
          <p:cNvPr id="5" name="Slide Number Placeholder 5"/>
          <p:cNvSpPr>
            <a:spLocks noGrp="1"/>
          </p:cNvSpPr>
          <p:nvPr>
            <p:ph type="sldNum" sz="quarter" idx="11"/>
          </p:nvPr>
        </p:nvSpPr>
        <p:spPr/>
        <p:txBody>
          <a:bodyPr/>
          <a:lstStyle>
            <a:lvl1pPr>
              <a:defRPr/>
            </a:lvl1pPr>
          </a:lstStyle>
          <a:p>
            <a:pPr>
              <a:defRPr/>
            </a:pPr>
            <a:fld id="{787A0377-E968-48E5-9A99-9A5B66D00D9F}" type="slidenum">
              <a:rPr lang="en-US" altLang="fr-FR"/>
              <a:pPr>
                <a:defRPr/>
              </a:pPr>
              <a:t>‹N°›</a:t>
            </a:fld>
            <a:endParaRPr lang="en-US" altLang="fr-FR"/>
          </a:p>
        </p:txBody>
      </p:sp>
    </p:spTree>
    <p:extLst>
      <p:ext uri="{BB962C8B-B14F-4D97-AF65-F5344CB8AC3E}">
        <p14:creationId xmlns:p14="http://schemas.microsoft.com/office/powerpoint/2010/main" val="4001375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684219" y="1916115"/>
            <a:ext cx="3667125" cy="4098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503738" y="1916115"/>
            <a:ext cx="3668712" cy="4098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Footer Placeholder 4"/>
          <p:cNvSpPr>
            <a:spLocks noGrp="1"/>
          </p:cNvSpPr>
          <p:nvPr>
            <p:ph type="ftr" sz="quarter" idx="10"/>
          </p:nvPr>
        </p:nvSpPr>
        <p:spPr/>
        <p:txBody>
          <a:bodyPr/>
          <a:lstStyle>
            <a:lvl1pPr>
              <a:defRPr/>
            </a:lvl1pPr>
          </a:lstStyle>
          <a:p>
            <a:pPr>
              <a:defRPr/>
            </a:pPr>
            <a:endParaRPr lang="fr-FR" altLang="fr-FR"/>
          </a:p>
        </p:txBody>
      </p:sp>
      <p:sp>
        <p:nvSpPr>
          <p:cNvPr id="6" name="Slide Number Placeholder 5"/>
          <p:cNvSpPr>
            <a:spLocks noGrp="1"/>
          </p:cNvSpPr>
          <p:nvPr>
            <p:ph type="sldNum" sz="quarter" idx="11"/>
          </p:nvPr>
        </p:nvSpPr>
        <p:spPr/>
        <p:txBody>
          <a:bodyPr/>
          <a:lstStyle>
            <a:lvl1pPr>
              <a:defRPr/>
            </a:lvl1pPr>
          </a:lstStyle>
          <a:p>
            <a:pPr>
              <a:defRPr/>
            </a:pPr>
            <a:fld id="{3187AF6A-6092-41D0-A7D7-7ECBA0EC7A1C}" type="slidenum">
              <a:rPr lang="en-US" altLang="fr-FR"/>
              <a:pPr>
                <a:defRPr/>
              </a:pPr>
              <a:t>‹N°›</a:t>
            </a:fld>
            <a:endParaRPr lang="en-US" altLang="fr-FR"/>
          </a:p>
        </p:txBody>
      </p:sp>
    </p:spTree>
    <p:extLst>
      <p:ext uri="{BB962C8B-B14F-4D97-AF65-F5344CB8AC3E}">
        <p14:creationId xmlns:p14="http://schemas.microsoft.com/office/powerpoint/2010/main" val="2792766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7"/>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31"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Footer Placeholder 4"/>
          <p:cNvSpPr>
            <a:spLocks noGrp="1"/>
          </p:cNvSpPr>
          <p:nvPr>
            <p:ph type="ftr" sz="quarter" idx="10"/>
          </p:nvPr>
        </p:nvSpPr>
        <p:spPr/>
        <p:txBody>
          <a:bodyPr/>
          <a:lstStyle>
            <a:lvl1pPr>
              <a:defRPr/>
            </a:lvl1pPr>
          </a:lstStyle>
          <a:p>
            <a:pPr>
              <a:defRPr/>
            </a:pPr>
            <a:endParaRPr lang="fr-FR" altLang="fr-FR"/>
          </a:p>
        </p:txBody>
      </p:sp>
      <p:sp>
        <p:nvSpPr>
          <p:cNvPr id="8" name="Slide Number Placeholder 5"/>
          <p:cNvSpPr>
            <a:spLocks noGrp="1"/>
          </p:cNvSpPr>
          <p:nvPr>
            <p:ph type="sldNum" sz="quarter" idx="11"/>
          </p:nvPr>
        </p:nvSpPr>
        <p:spPr/>
        <p:txBody>
          <a:bodyPr/>
          <a:lstStyle>
            <a:lvl1pPr>
              <a:defRPr/>
            </a:lvl1pPr>
          </a:lstStyle>
          <a:p>
            <a:pPr>
              <a:defRPr/>
            </a:pPr>
            <a:fld id="{87D6910D-4AF3-461A-B481-241C4F037F8A}" type="slidenum">
              <a:rPr lang="en-US" altLang="fr-FR"/>
              <a:pPr>
                <a:defRPr/>
              </a:pPr>
              <a:t>‹N°›</a:t>
            </a:fld>
            <a:endParaRPr lang="en-US" altLang="fr-FR"/>
          </a:p>
        </p:txBody>
      </p:sp>
    </p:spTree>
    <p:extLst>
      <p:ext uri="{BB962C8B-B14F-4D97-AF65-F5344CB8AC3E}">
        <p14:creationId xmlns:p14="http://schemas.microsoft.com/office/powerpoint/2010/main" val="96007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Footer Placeholder 4"/>
          <p:cNvSpPr>
            <a:spLocks noGrp="1"/>
          </p:cNvSpPr>
          <p:nvPr>
            <p:ph type="ftr" sz="quarter" idx="10"/>
          </p:nvPr>
        </p:nvSpPr>
        <p:spPr/>
        <p:txBody>
          <a:bodyPr/>
          <a:lstStyle>
            <a:lvl1pPr>
              <a:defRPr/>
            </a:lvl1pPr>
          </a:lstStyle>
          <a:p>
            <a:pPr>
              <a:defRPr/>
            </a:pPr>
            <a:endParaRPr lang="fr-FR" altLang="fr-FR"/>
          </a:p>
        </p:txBody>
      </p:sp>
      <p:sp>
        <p:nvSpPr>
          <p:cNvPr id="4" name="Slide Number Placeholder 5"/>
          <p:cNvSpPr>
            <a:spLocks noGrp="1"/>
          </p:cNvSpPr>
          <p:nvPr>
            <p:ph type="sldNum" sz="quarter" idx="11"/>
          </p:nvPr>
        </p:nvSpPr>
        <p:spPr/>
        <p:txBody>
          <a:bodyPr/>
          <a:lstStyle>
            <a:lvl1pPr>
              <a:defRPr/>
            </a:lvl1pPr>
          </a:lstStyle>
          <a:p>
            <a:pPr>
              <a:defRPr/>
            </a:pPr>
            <a:fld id="{5D11B9E0-3047-456E-83AB-1EA5784C6208}" type="slidenum">
              <a:rPr lang="en-US" altLang="fr-FR"/>
              <a:pPr>
                <a:defRPr/>
              </a:pPr>
              <a:t>‹N°›</a:t>
            </a:fld>
            <a:endParaRPr lang="en-US" altLang="fr-FR"/>
          </a:p>
        </p:txBody>
      </p:sp>
    </p:spTree>
    <p:extLst>
      <p:ext uri="{BB962C8B-B14F-4D97-AF65-F5344CB8AC3E}">
        <p14:creationId xmlns:p14="http://schemas.microsoft.com/office/powerpoint/2010/main" val="4117964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fr-FR" altLang="fr-FR"/>
          </a:p>
        </p:txBody>
      </p:sp>
      <p:sp>
        <p:nvSpPr>
          <p:cNvPr id="3" name="Slide Number Placeholder 5"/>
          <p:cNvSpPr>
            <a:spLocks noGrp="1"/>
          </p:cNvSpPr>
          <p:nvPr>
            <p:ph type="sldNum" sz="quarter" idx="11"/>
          </p:nvPr>
        </p:nvSpPr>
        <p:spPr/>
        <p:txBody>
          <a:bodyPr/>
          <a:lstStyle>
            <a:lvl1pPr>
              <a:defRPr/>
            </a:lvl1pPr>
          </a:lstStyle>
          <a:p>
            <a:pPr>
              <a:defRPr/>
            </a:pPr>
            <a:fld id="{82161515-836C-4305-899D-83EC47FF847D}" type="slidenum">
              <a:rPr lang="en-US" altLang="fr-FR"/>
              <a:pPr>
                <a:defRPr/>
              </a:pPr>
              <a:t>‹N°›</a:t>
            </a:fld>
            <a:endParaRPr lang="en-US" altLang="fr-FR"/>
          </a:p>
        </p:txBody>
      </p:sp>
    </p:spTree>
    <p:extLst>
      <p:ext uri="{BB962C8B-B14F-4D97-AF65-F5344CB8AC3E}">
        <p14:creationId xmlns:p14="http://schemas.microsoft.com/office/powerpoint/2010/main" val="2780138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6" y="273049"/>
            <a:ext cx="3008313" cy="1162051"/>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6"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Footer Placeholder 4"/>
          <p:cNvSpPr>
            <a:spLocks noGrp="1"/>
          </p:cNvSpPr>
          <p:nvPr>
            <p:ph type="ftr" sz="quarter" idx="10"/>
          </p:nvPr>
        </p:nvSpPr>
        <p:spPr/>
        <p:txBody>
          <a:bodyPr/>
          <a:lstStyle>
            <a:lvl1pPr>
              <a:defRPr/>
            </a:lvl1pPr>
          </a:lstStyle>
          <a:p>
            <a:pPr>
              <a:defRPr/>
            </a:pPr>
            <a:endParaRPr lang="fr-FR" altLang="fr-FR"/>
          </a:p>
        </p:txBody>
      </p:sp>
      <p:sp>
        <p:nvSpPr>
          <p:cNvPr id="6" name="Slide Number Placeholder 5"/>
          <p:cNvSpPr>
            <a:spLocks noGrp="1"/>
          </p:cNvSpPr>
          <p:nvPr>
            <p:ph type="sldNum" sz="quarter" idx="11"/>
          </p:nvPr>
        </p:nvSpPr>
        <p:spPr/>
        <p:txBody>
          <a:bodyPr/>
          <a:lstStyle>
            <a:lvl1pPr>
              <a:defRPr/>
            </a:lvl1pPr>
          </a:lstStyle>
          <a:p>
            <a:pPr>
              <a:defRPr/>
            </a:pPr>
            <a:fld id="{FFA46BED-3536-422B-B9D2-5CA4DE4DD8BB}" type="slidenum">
              <a:rPr lang="en-US" altLang="fr-FR"/>
              <a:pPr>
                <a:defRPr/>
              </a:pPr>
              <a:t>‹N°›</a:t>
            </a:fld>
            <a:endParaRPr lang="en-US" altLang="fr-FR"/>
          </a:p>
        </p:txBody>
      </p:sp>
    </p:spTree>
    <p:extLst>
      <p:ext uri="{BB962C8B-B14F-4D97-AF65-F5344CB8AC3E}">
        <p14:creationId xmlns:p14="http://schemas.microsoft.com/office/powerpoint/2010/main" val="2950333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Footer Placeholder 4"/>
          <p:cNvSpPr>
            <a:spLocks noGrp="1"/>
          </p:cNvSpPr>
          <p:nvPr>
            <p:ph type="ftr" sz="quarter" idx="10"/>
          </p:nvPr>
        </p:nvSpPr>
        <p:spPr/>
        <p:txBody>
          <a:bodyPr/>
          <a:lstStyle>
            <a:lvl1pPr>
              <a:defRPr/>
            </a:lvl1pPr>
          </a:lstStyle>
          <a:p>
            <a:endParaRPr lang="fr-FR"/>
          </a:p>
        </p:txBody>
      </p:sp>
      <p:sp>
        <p:nvSpPr>
          <p:cNvPr id="5" name="Slide Number Placeholder 5"/>
          <p:cNvSpPr>
            <a:spLocks noGrp="1"/>
          </p:cNvSpPr>
          <p:nvPr>
            <p:ph type="sldNum" sz="quarter" idx="11"/>
          </p:nvPr>
        </p:nvSpPr>
        <p:spPr/>
        <p:txBody>
          <a:bodyPr/>
          <a:lstStyle>
            <a:lvl1pPr>
              <a:defRPr/>
            </a:lvl1pPr>
          </a:lstStyle>
          <a:p>
            <a:fld id="{74C63DF8-2649-465F-AE35-2FBB0CD97631}" type="slidenum">
              <a:rPr lang="fr-FR" smtClean="0"/>
              <a:t>‹N°›</a:t>
            </a:fld>
            <a:endParaRPr lang="fr-FR"/>
          </a:p>
        </p:txBody>
      </p:sp>
    </p:spTree>
    <p:extLst>
      <p:ext uri="{BB962C8B-B14F-4D97-AF65-F5344CB8AC3E}">
        <p14:creationId xmlns:p14="http://schemas.microsoft.com/office/powerpoint/2010/main" val="13303863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1"/>
            <a:ext cx="5486400" cy="566739"/>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288" y="5367341"/>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Footer Placeholder 4"/>
          <p:cNvSpPr>
            <a:spLocks noGrp="1"/>
          </p:cNvSpPr>
          <p:nvPr>
            <p:ph type="ftr" sz="quarter" idx="10"/>
          </p:nvPr>
        </p:nvSpPr>
        <p:spPr/>
        <p:txBody>
          <a:bodyPr/>
          <a:lstStyle>
            <a:lvl1pPr>
              <a:defRPr/>
            </a:lvl1pPr>
          </a:lstStyle>
          <a:p>
            <a:pPr>
              <a:defRPr/>
            </a:pPr>
            <a:endParaRPr lang="fr-FR" altLang="fr-FR"/>
          </a:p>
        </p:txBody>
      </p:sp>
      <p:sp>
        <p:nvSpPr>
          <p:cNvPr id="6" name="Slide Number Placeholder 5"/>
          <p:cNvSpPr>
            <a:spLocks noGrp="1"/>
          </p:cNvSpPr>
          <p:nvPr>
            <p:ph type="sldNum" sz="quarter" idx="11"/>
          </p:nvPr>
        </p:nvSpPr>
        <p:spPr/>
        <p:txBody>
          <a:bodyPr/>
          <a:lstStyle>
            <a:lvl1pPr>
              <a:defRPr/>
            </a:lvl1pPr>
          </a:lstStyle>
          <a:p>
            <a:pPr>
              <a:defRPr/>
            </a:pPr>
            <a:fld id="{66BF8849-D86A-4DD7-96CB-22B73D09B321}" type="slidenum">
              <a:rPr lang="en-US" altLang="fr-FR"/>
              <a:pPr>
                <a:defRPr/>
              </a:pPr>
              <a:t>‹N°›</a:t>
            </a:fld>
            <a:endParaRPr lang="en-US" altLang="fr-FR"/>
          </a:p>
        </p:txBody>
      </p:sp>
    </p:spTree>
    <p:extLst>
      <p:ext uri="{BB962C8B-B14F-4D97-AF65-F5344CB8AC3E}">
        <p14:creationId xmlns:p14="http://schemas.microsoft.com/office/powerpoint/2010/main" val="23338947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Footer Placeholder 4"/>
          <p:cNvSpPr>
            <a:spLocks noGrp="1"/>
          </p:cNvSpPr>
          <p:nvPr>
            <p:ph type="ftr" sz="quarter" idx="10"/>
          </p:nvPr>
        </p:nvSpPr>
        <p:spPr/>
        <p:txBody>
          <a:bodyPr/>
          <a:lstStyle>
            <a:lvl1pPr>
              <a:defRPr/>
            </a:lvl1pPr>
          </a:lstStyle>
          <a:p>
            <a:pPr>
              <a:defRPr/>
            </a:pPr>
            <a:endParaRPr lang="fr-FR" altLang="fr-FR"/>
          </a:p>
        </p:txBody>
      </p:sp>
      <p:sp>
        <p:nvSpPr>
          <p:cNvPr id="5" name="Slide Number Placeholder 5"/>
          <p:cNvSpPr>
            <a:spLocks noGrp="1"/>
          </p:cNvSpPr>
          <p:nvPr>
            <p:ph type="sldNum" sz="quarter" idx="11"/>
          </p:nvPr>
        </p:nvSpPr>
        <p:spPr/>
        <p:txBody>
          <a:bodyPr/>
          <a:lstStyle>
            <a:lvl1pPr>
              <a:defRPr/>
            </a:lvl1pPr>
          </a:lstStyle>
          <a:p>
            <a:pPr>
              <a:defRPr/>
            </a:pPr>
            <a:fld id="{4C1FC3E7-AC17-42D6-972B-808E5A07D74F}" type="slidenum">
              <a:rPr lang="en-US" altLang="fr-FR"/>
              <a:pPr>
                <a:defRPr/>
              </a:pPr>
              <a:t>‹N°›</a:t>
            </a:fld>
            <a:endParaRPr lang="en-US" altLang="fr-FR"/>
          </a:p>
        </p:txBody>
      </p:sp>
    </p:spTree>
    <p:extLst>
      <p:ext uri="{BB962C8B-B14F-4D97-AF65-F5344CB8AC3E}">
        <p14:creationId xmlns:p14="http://schemas.microsoft.com/office/powerpoint/2010/main" val="30878423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300788" y="379417"/>
            <a:ext cx="1871662" cy="56356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684219" y="379417"/>
            <a:ext cx="5464175" cy="56356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Footer Placeholder 4"/>
          <p:cNvSpPr>
            <a:spLocks noGrp="1"/>
          </p:cNvSpPr>
          <p:nvPr>
            <p:ph type="ftr" sz="quarter" idx="10"/>
          </p:nvPr>
        </p:nvSpPr>
        <p:spPr/>
        <p:txBody>
          <a:bodyPr/>
          <a:lstStyle>
            <a:lvl1pPr>
              <a:defRPr/>
            </a:lvl1pPr>
          </a:lstStyle>
          <a:p>
            <a:pPr>
              <a:defRPr/>
            </a:pPr>
            <a:endParaRPr lang="fr-FR" altLang="fr-FR"/>
          </a:p>
        </p:txBody>
      </p:sp>
      <p:sp>
        <p:nvSpPr>
          <p:cNvPr id="5" name="Slide Number Placeholder 5"/>
          <p:cNvSpPr>
            <a:spLocks noGrp="1"/>
          </p:cNvSpPr>
          <p:nvPr>
            <p:ph type="sldNum" sz="quarter" idx="11"/>
          </p:nvPr>
        </p:nvSpPr>
        <p:spPr/>
        <p:txBody>
          <a:bodyPr/>
          <a:lstStyle>
            <a:lvl1pPr>
              <a:defRPr/>
            </a:lvl1pPr>
          </a:lstStyle>
          <a:p>
            <a:pPr>
              <a:defRPr/>
            </a:pPr>
            <a:fld id="{713DBAEA-73AC-404E-8AD4-2938F1C7BED5}" type="slidenum">
              <a:rPr lang="en-US" altLang="fr-FR"/>
              <a:pPr>
                <a:defRPr/>
              </a:pPr>
              <a:t>‹N°›</a:t>
            </a:fld>
            <a:endParaRPr lang="en-US" altLang="fr-FR"/>
          </a:p>
        </p:txBody>
      </p:sp>
    </p:spTree>
    <p:extLst>
      <p:ext uri="{BB962C8B-B14F-4D97-AF65-F5344CB8AC3E}">
        <p14:creationId xmlns:p14="http://schemas.microsoft.com/office/powerpoint/2010/main" val="25394556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4" name="Freeform 15"/>
          <p:cNvSpPr>
            <a:spLocks noChangeArrowheads="1"/>
          </p:cNvSpPr>
          <p:nvPr/>
        </p:nvSpPr>
        <p:spPr bwMode="auto">
          <a:xfrm>
            <a:off x="0" y="5158317"/>
            <a:ext cx="342900" cy="1699683"/>
          </a:xfrm>
          <a:custGeom>
            <a:avLst/>
            <a:gdLst>
              <a:gd name="T0" fmla="*/ 0 w 457200"/>
              <a:gd name="T1" fmla="*/ 0 h 2853267"/>
              <a:gd name="T2" fmla="*/ 2 w 457200"/>
              <a:gd name="T3" fmla="*/ 0 h 2853267"/>
              <a:gd name="T4" fmla="*/ 0 w 457200"/>
              <a:gd name="T5" fmla="*/ 0 h 2853267"/>
              <a:gd name="T6" fmla="*/ 0 w 457200"/>
              <a:gd name="T7" fmla="*/ 0 h 2853267"/>
              <a:gd name="T8" fmla="*/ 0 60000 65536"/>
              <a:gd name="T9" fmla="*/ 0 60000 65536"/>
              <a:gd name="T10" fmla="*/ 0 60000 65536"/>
              <a:gd name="T11" fmla="*/ 0 60000 65536"/>
              <a:gd name="T12" fmla="*/ 0 w 457200"/>
              <a:gd name="T13" fmla="*/ 0 h 2853267"/>
              <a:gd name="T14" fmla="*/ 457200 w 457200"/>
              <a:gd name="T15" fmla="*/ 2853267 h 2853267"/>
            </a:gdLst>
            <a:ahLst/>
            <a:cxnLst>
              <a:cxn ang="T8">
                <a:pos x="T0" y="T1"/>
              </a:cxn>
              <a:cxn ang="T9">
                <a:pos x="T2" y="T3"/>
              </a:cxn>
              <a:cxn ang="T10">
                <a:pos x="T4" y="T5"/>
              </a:cxn>
              <a:cxn ang="T11">
                <a:pos x="T6" y="T7"/>
              </a:cxn>
            </a:cxnLst>
            <a:rect l="T12" t="T13" r="T14" b="T15"/>
            <a:pathLst>
              <a:path w="457200" h="2853267">
                <a:moveTo>
                  <a:pt x="0" y="0"/>
                </a:moveTo>
                <a:lnTo>
                  <a:pt x="457200" y="2853267"/>
                </a:lnTo>
                <a:lnTo>
                  <a:pt x="0" y="2844800"/>
                </a:lnTo>
                <a:cubicBezTo>
                  <a:pt x="2822" y="1905000"/>
                  <a:pt x="5645" y="965200"/>
                  <a:pt x="0" y="0"/>
                </a:cubicBez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anchor="ctr"/>
          <a:lstStyle/>
          <a:p>
            <a:endParaRPr lang="fr-FR"/>
          </a:p>
        </p:txBody>
      </p:sp>
      <p:pic>
        <p:nvPicPr>
          <p:cNvPr id="5" name="Picture 25"/>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b="4330"/>
          <a:stretch>
            <a:fillRect/>
          </a:stretch>
        </p:blipFill>
        <p:spPr bwMode="auto">
          <a:xfrm>
            <a:off x="1476375" y="5437717"/>
            <a:ext cx="1944688" cy="1420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6"/>
          <p:cNvCxnSpPr/>
          <p:nvPr userDrawn="1"/>
        </p:nvCxnSpPr>
        <p:spPr>
          <a:xfrm flipV="1">
            <a:off x="4379920" y="5806022"/>
            <a:ext cx="4764087" cy="1051983"/>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7"/>
          <p:cNvCxnSpPr/>
          <p:nvPr userDrawn="1"/>
        </p:nvCxnSpPr>
        <p:spPr>
          <a:xfrm>
            <a:off x="7812088" y="0"/>
            <a:ext cx="1331912"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8" name="Freeform 11"/>
          <p:cNvSpPr>
            <a:spLocks noChangeArrowheads="1"/>
          </p:cNvSpPr>
          <p:nvPr userDrawn="1"/>
        </p:nvSpPr>
        <p:spPr bwMode="auto">
          <a:xfrm>
            <a:off x="8388350" y="0"/>
            <a:ext cx="755650" cy="6858000"/>
          </a:xfrm>
          <a:custGeom>
            <a:avLst/>
            <a:gdLst>
              <a:gd name="T0" fmla="*/ 0 w 2853267"/>
              <a:gd name="T1" fmla="*/ 0 h 6866467"/>
              <a:gd name="T2" fmla="*/ 0 w 2853267"/>
              <a:gd name="T3" fmla="*/ 58 h 6866467"/>
              <a:gd name="T4" fmla="*/ 0 w 2853267"/>
              <a:gd name="T5" fmla="*/ 57 h 6866467"/>
              <a:gd name="T6" fmla="*/ 0 w 2853267"/>
              <a:gd name="T7" fmla="*/ 0 h 6866467"/>
              <a:gd name="T8" fmla="*/ 0 w 2853267"/>
              <a:gd name="T9" fmla="*/ 0 h 6866467"/>
              <a:gd name="T10" fmla="*/ 0 60000 65536"/>
              <a:gd name="T11" fmla="*/ 0 60000 65536"/>
              <a:gd name="T12" fmla="*/ 0 60000 65536"/>
              <a:gd name="T13" fmla="*/ 0 60000 65536"/>
              <a:gd name="T14" fmla="*/ 0 60000 65536"/>
              <a:gd name="T15" fmla="*/ 0 w 2853267"/>
              <a:gd name="T16" fmla="*/ 0 h 6866467"/>
              <a:gd name="T17" fmla="*/ 2853267 w 2853267"/>
              <a:gd name="T18" fmla="*/ 6866467 h 6866467"/>
            </a:gdLst>
            <a:ahLst/>
            <a:cxnLst>
              <a:cxn ang="T10">
                <a:pos x="T0" y="T1"/>
              </a:cxn>
              <a:cxn ang="T11">
                <a:pos x="T2" y="T3"/>
              </a:cxn>
              <a:cxn ang="T12">
                <a:pos x="T4" y="T5"/>
              </a:cxn>
              <a:cxn ang="T13">
                <a:pos x="T6" y="T7"/>
              </a:cxn>
              <a:cxn ang="T14">
                <a:pos x="T8" y="T9"/>
              </a:cxn>
            </a:cxnLst>
            <a:rect l="T15" t="T16" r="T17" b="T18"/>
            <a:pathLst>
              <a:path w="2853267" h="6866467">
                <a:moveTo>
                  <a:pt x="0" y="0"/>
                </a:moveTo>
                <a:lnTo>
                  <a:pt x="2472267" y="6866467"/>
                </a:lnTo>
                <a:lnTo>
                  <a:pt x="2853267" y="6858000"/>
                </a:lnTo>
                <a:lnTo>
                  <a:pt x="2853267" y="0"/>
                </a:lnTo>
                <a:lnTo>
                  <a:pt x="0" y="0"/>
                </a:ln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anchor="ctr"/>
          <a:lstStyle/>
          <a:p>
            <a:endParaRPr lang="fr-FR"/>
          </a:p>
        </p:txBody>
      </p:sp>
      <p:sp>
        <p:nvSpPr>
          <p:cNvPr id="9" name="Freeform 14"/>
          <p:cNvSpPr>
            <a:spLocks noChangeArrowheads="1"/>
          </p:cNvSpPr>
          <p:nvPr userDrawn="1"/>
        </p:nvSpPr>
        <p:spPr bwMode="auto">
          <a:xfrm>
            <a:off x="8675688" y="5084238"/>
            <a:ext cx="468312" cy="1773767"/>
          </a:xfrm>
          <a:custGeom>
            <a:avLst/>
            <a:gdLst>
              <a:gd name="T0" fmla="*/ 0 w 1820333"/>
              <a:gd name="T1" fmla="*/ 0 h 3268133"/>
              <a:gd name="T2" fmla="*/ 0 w 1820333"/>
              <a:gd name="T3" fmla="*/ 0 h 3268133"/>
              <a:gd name="T4" fmla="*/ 0 w 1820333"/>
              <a:gd name="T5" fmla="*/ 0 h 3268133"/>
              <a:gd name="T6" fmla="*/ 0 w 1820333"/>
              <a:gd name="T7" fmla="*/ 0 h 3268133"/>
              <a:gd name="T8" fmla="*/ 0 60000 65536"/>
              <a:gd name="T9" fmla="*/ 0 60000 65536"/>
              <a:gd name="T10" fmla="*/ 0 60000 65536"/>
              <a:gd name="T11" fmla="*/ 0 60000 65536"/>
              <a:gd name="T12" fmla="*/ 0 w 1820333"/>
              <a:gd name="T13" fmla="*/ 0 h 3268133"/>
              <a:gd name="T14" fmla="*/ 1820333 w 1820333"/>
              <a:gd name="T15" fmla="*/ 3268133 h 3268133"/>
            </a:gdLst>
            <a:ahLst/>
            <a:cxnLst>
              <a:cxn ang="T8">
                <a:pos x="T0" y="T1"/>
              </a:cxn>
              <a:cxn ang="T9">
                <a:pos x="T2" y="T3"/>
              </a:cxn>
              <a:cxn ang="T10">
                <a:pos x="T4" y="T5"/>
              </a:cxn>
              <a:cxn ang="T11">
                <a:pos x="T6" y="T7"/>
              </a:cxn>
            </a:cxnLst>
            <a:rect l="T12" t="T13" r="T14" b="T15"/>
            <a:pathLst>
              <a:path w="1820333" h="3268133">
                <a:moveTo>
                  <a:pt x="0" y="3268133"/>
                </a:moveTo>
                <a:lnTo>
                  <a:pt x="1811866" y="0"/>
                </a:lnTo>
                <a:cubicBezTo>
                  <a:pt x="1814688" y="1086555"/>
                  <a:pt x="1817511" y="2173111"/>
                  <a:pt x="1820333" y="3259666"/>
                </a:cubicBezTo>
                <a:lnTo>
                  <a:pt x="0" y="3268133"/>
                </a:ln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anchor="ctr"/>
          <a:lstStyle/>
          <a:p>
            <a:endParaRPr lang="fr-FR"/>
          </a:p>
        </p:txBody>
      </p:sp>
      <p:sp>
        <p:nvSpPr>
          <p:cNvPr id="14351" name="Title Placeholder 1"/>
          <p:cNvSpPr>
            <a:spLocks noGrp="1"/>
          </p:cNvSpPr>
          <p:nvPr>
            <p:ph type="ctrTitle"/>
          </p:nvPr>
        </p:nvSpPr>
        <p:spPr>
          <a:xfrm>
            <a:off x="468313" y="1238256"/>
            <a:ext cx="7199312" cy="1470025"/>
          </a:xfrm>
        </p:spPr>
        <p:txBody>
          <a:bodyPr/>
          <a:lstStyle>
            <a:lvl1pPr algn="r">
              <a:defRPr/>
            </a:lvl1pPr>
          </a:lstStyle>
          <a:p>
            <a:pPr lvl="0"/>
            <a:r>
              <a:rPr lang="fr-FR" altLang="fr-FR" noProof="0" smtClean="0"/>
              <a:t>Modifiez le style du titre</a:t>
            </a:r>
          </a:p>
        </p:txBody>
      </p:sp>
      <p:sp>
        <p:nvSpPr>
          <p:cNvPr id="14352" name="Text Placeholder 2"/>
          <p:cNvSpPr>
            <a:spLocks noGrp="1"/>
          </p:cNvSpPr>
          <p:nvPr>
            <p:ph type="subTitle" idx="1"/>
          </p:nvPr>
        </p:nvSpPr>
        <p:spPr>
          <a:xfrm>
            <a:off x="1042996" y="2997201"/>
            <a:ext cx="6624637" cy="1223963"/>
          </a:xfrm>
        </p:spPr>
        <p:txBody>
          <a:bodyPr/>
          <a:lstStyle>
            <a:lvl1pPr marL="0" indent="0" algn="r">
              <a:buFont typeface="Wingdings 3" pitchFamily="18" charset="2"/>
              <a:buNone/>
              <a:defRPr>
                <a:solidFill>
                  <a:srgbClr val="00267F"/>
                </a:solidFill>
              </a:defRPr>
            </a:lvl1pPr>
          </a:lstStyle>
          <a:p>
            <a:pPr lvl="0"/>
            <a:r>
              <a:rPr lang="fr-FR" altLang="fr-FR" noProof="0" smtClean="0"/>
              <a:t>Modifiez le style des sous-titres du masque</a:t>
            </a:r>
          </a:p>
        </p:txBody>
      </p:sp>
    </p:spTree>
    <p:extLst>
      <p:ext uri="{BB962C8B-B14F-4D97-AF65-F5344CB8AC3E}">
        <p14:creationId xmlns:p14="http://schemas.microsoft.com/office/powerpoint/2010/main" val="28520600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Footer Placeholder 4"/>
          <p:cNvSpPr>
            <a:spLocks noGrp="1"/>
          </p:cNvSpPr>
          <p:nvPr>
            <p:ph type="ftr" sz="quarter" idx="10"/>
          </p:nvPr>
        </p:nvSpPr>
        <p:spPr/>
        <p:txBody>
          <a:bodyPr/>
          <a:lstStyle>
            <a:lvl1pPr>
              <a:defRPr/>
            </a:lvl1pPr>
          </a:lstStyle>
          <a:p>
            <a:pPr>
              <a:defRPr/>
            </a:pPr>
            <a:endParaRPr lang="fr-FR" altLang="fr-FR"/>
          </a:p>
        </p:txBody>
      </p:sp>
      <p:sp>
        <p:nvSpPr>
          <p:cNvPr id="5" name="Slide Number Placeholder 5"/>
          <p:cNvSpPr>
            <a:spLocks noGrp="1"/>
          </p:cNvSpPr>
          <p:nvPr>
            <p:ph type="sldNum" sz="quarter" idx="11"/>
          </p:nvPr>
        </p:nvSpPr>
        <p:spPr/>
        <p:txBody>
          <a:bodyPr/>
          <a:lstStyle>
            <a:lvl1pPr>
              <a:defRPr/>
            </a:lvl1pPr>
          </a:lstStyle>
          <a:p>
            <a:pPr>
              <a:defRPr/>
            </a:pPr>
            <a:fld id="{80777BA4-6EAD-4B7C-A95E-B457A8D9F312}" type="slidenum">
              <a:rPr lang="en-US" altLang="fr-FR"/>
              <a:pPr>
                <a:defRPr/>
              </a:pPr>
              <a:t>‹N°›</a:t>
            </a:fld>
            <a:endParaRPr lang="en-US" altLang="fr-FR"/>
          </a:p>
        </p:txBody>
      </p:sp>
    </p:spTree>
    <p:extLst>
      <p:ext uri="{BB962C8B-B14F-4D97-AF65-F5344CB8AC3E}">
        <p14:creationId xmlns:p14="http://schemas.microsoft.com/office/powerpoint/2010/main" val="21877645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1"/>
            <a:ext cx="7772400" cy="1362075"/>
          </a:xfrm>
        </p:spPr>
        <p:txBody>
          <a:bodyPr/>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Modifiez les styles du texte du masque</a:t>
            </a:r>
          </a:p>
        </p:txBody>
      </p:sp>
      <p:sp>
        <p:nvSpPr>
          <p:cNvPr id="4" name="Footer Placeholder 4"/>
          <p:cNvSpPr>
            <a:spLocks noGrp="1"/>
          </p:cNvSpPr>
          <p:nvPr>
            <p:ph type="ftr" sz="quarter" idx="10"/>
          </p:nvPr>
        </p:nvSpPr>
        <p:spPr/>
        <p:txBody>
          <a:bodyPr/>
          <a:lstStyle>
            <a:lvl1pPr>
              <a:defRPr/>
            </a:lvl1pPr>
          </a:lstStyle>
          <a:p>
            <a:pPr>
              <a:defRPr/>
            </a:pPr>
            <a:endParaRPr lang="fr-FR" altLang="fr-FR"/>
          </a:p>
        </p:txBody>
      </p:sp>
      <p:sp>
        <p:nvSpPr>
          <p:cNvPr id="5" name="Slide Number Placeholder 5"/>
          <p:cNvSpPr>
            <a:spLocks noGrp="1"/>
          </p:cNvSpPr>
          <p:nvPr>
            <p:ph type="sldNum" sz="quarter" idx="11"/>
          </p:nvPr>
        </p:nvSpPr>
        <p:spPr/>
        <p:txBody>
          <a:bodyPr/>
          <a:lstStyle>
            <a:lvl1pPr>
              <a:defRPr/>
            </a:lvl1pPr>
          </a:lstStyle>
          <a:p>
            <a:pPr>
              <a:defRPr/>
            </a:pPr>
            <a:fld id="{0C2FF5F8-5B7A-4DFE-9CCE-DE9966C24227}" type="slidenum">
              <a:rPr lang="en-US" altLang="fr-FR"/>
              <a:pPr>
                <a:defRPr/>
              </a:pPr>
              <a:t>‹N°›</a:t>
            </a:fld>
            <a:endParaRPr lang="en-US" altLang="fr-FR"/>
          </a:p>
        </p:txBody>
      </p:sp>
    </p:spTree>
    <p:extLst>
      <p:ext uri="{BB962C8B-B14F-4D97-AF65-F5344CB8AC3E}">
        <p14:creationId xmlns:p14="http://schemas.microsoft.com/office/powerpoint/2010/main" val="106384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684221" y="1916115"/>
            <a:ext cx="3667125" cy="4098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503738" y="1916115"/>
            <a:ext cx="3668712" cy="4098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Footer Placeholder 4"/>
          <p:cNvSpPr>
            <a:spLocks noGrp="1"/>
          </p:cNvSpPr>
          <p:nvPr>
            <p:ph type="ftr" sz="quarter" idx="10"/>
          </p:nvPr>
        </p:nvSpPr>
        <p:spPr/>
        <p:txBody>
          <a:bodyPr/>
          <a:lstStyle>
            <a:lvl1pPr>
              <a:defRPr/>
            </a:lvl1pPr>
          </a:lstStyle>
          <a:p>
            <a:pPr>
              <a:defRPr/>
            </a:pPr>
            <a:endParaRPr lang="fr-FR" altLang="fr-FR"/>
          </a:p>
        </p:txBody>
      </p:sp>
      <p:sp>
        <p:nvSpPr>
          <p:cNvPr id="6" name="Slide Number Placeholder 5"/>
          <p:cNvSpPr>
            <a:spLocks noGrp="1"/>
          </p:cNvSpPr>
          <p:nvPr>
            <p:ph type="sldNum" sz="quarter" idx="11"/>
          </p:nvPr>
        </p:nvSpPr>
        <p:spPr/>
        <p:txBody>
          <a:bodyPr/>
          <a:lstStyle>
            <a:lvl1pPr>
              <a:defRPr/>
            </a:lvl1pPr>
          </a:lstStyle>
          <a:p>
            <a:pPr>
              <a:defRPr/>
            </a:pPr>
            <a:fld id="{A35C35F5-E8E2-4208-8929-7F0F58D74560}" type="slidenum">
              <a:rPr lang="en-US" altLang="fr-FR"/>
              <a:pPr>
                <a:defRPr/>
              </a:pPr>
              <a:t>‹N°›</a:t>
            </a:fld>
            <a:endParaRPr lang="en-US" altLang="fr-FR"/>
          </a:p>
        </p:txBody>
      </p:sp>
    </p:spTree>
    <p:extLst>
      <p:ext uri="{BB962C8B-B14F-4D97-AF65-F5344CB8AC3E}">
        <p14:creationId xmlns:p14="http://schemas.microsoft.com/office/powerpoint/2010/main" val="37641995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7"/>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Footer Placeholder 4"/>
          <p:cNvSpPr>
            <a:spLocks noGrp="1"/>
          </p:cNvSpPr>
          <p:nvPr>
            <p:ph type="ftr" sz="quarter" idx="10"/>
          </p:nvPr>
        </p:nvSpPr>
        <p:spPr/>
        <p:txBody>
          <a:bodyPr/>
          <a:lstStyle>
            <a:lvl1pPr>
              <a:defRPr/>
            </a:lvl1pPr>
          </a:lstStyle>
          <a:p>
            <a:pPr>
              <a:defRPr/>
            </a:pPr>
            <a:endParaRPr lang="fr-FR" altLang="fr-FR"/>
          </a:p>
        </p:txBody>
      </p:sp>
      <p:sp>
        <p:nvSpPr>
          <p:cNvPr id="8" name="Slide Number Placeholder 5"/>
          <p:cNvSpPr>
            <a:spLocks noGrp="1"/>
          </p:cNvSpPr>
          <p:nvPr>
            <p:ph type="sldNum" sz="quarter" idx="11"/>
          </p:nvPr>
        </p:nvSpPr>
        <p:spPr/>
        <p:txBody>
          <a:bodyPr/>
          <a:lstStyle>
            <a:lvl1pPr>
              <a:defRPr/>
            </a:lvl1pPr>
          </a:lstStyle>
          <a:p>
            <a:pPr>
              <a:defRPr/>
            </a:pPr>
            <a:fld id="{0FA58F83-1137-47D8-A6DB-717FAD1E100B}" type="slidenum">
              <a:rPr lang="en-US" altLang="fr-FR"/>
              <a:pPr>
                <a:defRPr/>
              </a:pPr>
              <a:t>‹N°›</a:t>
            </a:fld>
            <a:endParaRPr lang="en-US" altLang="fr-FR"/>
          </a:p>
        </p:txBody>
      </p:sp>
    </p:spTree>
    <p:extLst>
      <p:ext uri="{BB962C8B-B14F-4D97-AF65-F5344CB8AC3E}">
        <p14:creationId xmlns:p14="http://schemas.microsoft.com/office/powerpoint/2010/main" val="17650894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Footer Placeholder 4"/>
          <p:cNvSpPr>
            <a:spLocks noGrp="1"/>
          </p:cNvSpPr>
          <p:nvPr>
            <p:ph type="ftr" sz="quarter" idx="10"/>
          </p:nvPr>
        </p:nvSpPr>
        <p:spPr/>
        <p:txBody>
          <a:bodyPr/>
          <a:lstStyle>
            <a:lvl1pPr>
              <a:defRPr/>
            </a:lvl1pPr>
          </a:lstStyle>
          <a:p>
            <a:pPr>
              <a:defRPr/>
            </a:pPr>
            <a:endParaRPr lang="fr-FR" altLang="fr-FR"/>
          </a:p>
        </p:txBody>
      </p:sp>
      <p:sp>
        <p:nvSpPr>
          <p:cNvPr id="4" name="Slide Number Placeholder 5"/>
          <p:cNvSpPr>
            <a:spLocks noGrp="1"/>
          </p:cNvSpPr>
          <p:nvPr>
            <p:ph type="sldNum" sz="quarter" idx="11"/>
          </p:nvPr>
        </p:nvSpPr>
        <p:spPr/>
        <p:txBody>
          <a:bodyPr/>
          <a:lstStyle>
            <a:lvl1pPr>
              <a:defRPr/>
            </a:lvl1pPr>
          </a:lstStyle>
          <a:p>
            <a:pPr>
              <a:defRPr/>
            </a:pPr>
            <a:fld id="{9CC2F20C-FF2C-4C2D-B152-9D49A156752C}" type="slidenum">
              <a:rPr lang="en-US" altLang="fr-FR"/>
              <a:pPr>
                <a:defRPr/>
              </a:pPr>
              <a:t>‹N°›</a:t>
            </a:fld>
            <a:endParaRPr lang="en-US" altLang="fr-FR"/>
          </a:p>
        </p:txBody>
      </p:sp>
    </p:spTree>
    <p:extLst>
      <p:ext uri="{BB962C8B-B14F-4D97-AF65-F5344CB8AC3E}">
        <p14:creationId xmlns:p14="http://schemas.microsoft.com/office/powerpoint/2010/main" val="3796100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fr-FR" altLang="fr-FR"/>
          </a:p>
        </p:txBody>
      </p:sp>
      <p:sp>
        <p:nvSpPr>
          <p:cNvPr id="3" name="Slide Number Placeholder 5"/>
          <p:cNvSpPr>
            <a:spLocks noGrp="1"/>
          </p:cNvSpPr>
          <p:nvPr>
            <p:ph type="sldNum" sz="quarter" idx="11"/>
          </p:nvPr>
        </p:nvSpPr>
        <p:spPr/>
        <p:txBody>
          <a:bodyPr/>
          <a:lstStyle>
            <a:lvl1pPr>
              <a:defRPr/>
            </a:lvl1pPr>
          </a:lstStyle>
          <a:p>
            <a:pPr>
              <a:defRPr/>
            </a:pPr>
            <a:fld id="{90B2069B-0771-440E-A5C4-581945957D20}" type="slidenum">
              <a:rPr lang="en-US" altLang="fr-FR"/>
              <a:pPr>
                <a:defRPr/>
              </a:pPr>
              <a:t>‹N°›</a:t>
            </a:fld>
            <a:endParaRPr lang="en-US" altLang="fr-FR"/>
          </a:p>
        </p:txBody>
      </p:sp>
    </p:spTree>
    <p:extLst>
      <p:ext uri="{BB962C8B-B14F-4D97-AF65-F5344CB8AC3E}">
        <p14:creationId xmlns:p14="http://schemas.microsoft.com/office/powerpoint/2010/main" val="225219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1"/>
            <a:ext cx="7772400" cy="1362075"/>
          </a:xfrm>
        </p:spPr>
        <p:txBody>
          <a:bodyPr/>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Modifiez les styles du texte du masque</a:t>
            </a:r>
          </a:p>
        </p:txBody>
      </p:sp>
      <p:sp>
        <p:nvSpPr>
          <p:cNvPr id="4" name="Footer Placeholder 4"/>
          <p:cNvSpPr>
            <a:spLocks noGrp="1"/>
          </p:cNvSpPr>
          <p:nvPr>
            <p:ph type="ftr" sz="quarter" idx="10"/>
          </p:nvPr>
        </p:nvSpPr>
        <p:spPr/>
        <p:txBody>
          <a:bodyPr/>
          <a:lstStyle>
            <a:lvl1pPr>
              <a:defRPr/>
            </a:lvl1pPr>
          </a:lstStyle>
          <a:p>
            <a:endParaRPr lang="fr-FR"/>
          </a:p>
        </p:txBody>
      </p:sp>
      <p:sp>
        <p:nvSpPr>
          <p:cNvPr id="5" name="Slide Number Placeholder 5"/>
          <p:cNvSpPr>
            <a:spLocks noGrp="1"/>
          </p:cNvSpPr>
          <p:nvPr>
            <p:ph type="sldNum" sz="quarter" idx="11"/>
          </p:nvPr>
        </p:nvSpPr>
        <p:spPr/>
        <p:txBody>
          <a:bodyPr/>
          <a:lstStyle>
            <a:lvl1pPr>
              <a:defRPr/>
            </a:lvl1pPr>
          </a:lstStyle>
          <a:p>
            <a:fld id="{74C63DF8-2649-465F-AE35-2FBB0CD97631}" type="slidenum">
              <a:rPr lang="fr-FR" smtClean="0"/>
              <a:t>‹N°›</a:t>
            </a:fld>
            <a:endParaRPr lang="fr-FR"/>
          </a:p>
        </p:txBody>
      </p:sp>
    </p:spTree>
    <p:extLst>
      <p:ext uri="{BB962C8B-B14F-4D97-AF65-F5344CB8AC3E}">
        <p14:creationId xmlns:p14="http://schemas.microsoft.com/office/powerpoint/2010/main" val="1975305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8" y="273049"/>
            <a:ext cx="3008313" cy="1162051"/>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Footer Placeholder 4"/>
          <p:cNvSpPr>
            <a:spLocks noGrp="1"/>
          </p:cNvSpPr>
          <p:nvPr>
            <p:ph type="ftr" sz="quarter" idx="10"/>
          </p:nvPr>
        </p:nvSpPr>
        <p:spPr/>
        <p:txBody>
          <a:bodyPr/>
          <a:lstStyle>
            <a:lvl1pPr>
              <a:defRPr/>
            </a:lvl1pPr>
          </a:lstStyle>
          <a:p>
            <a:pPr>
              <a:defRPr/>
            </a:pPr>
            <a:endParaRPr lang="fr-FR" altLang="fr-FR"/>
          </a:p>
        </p:txBody>
      </p:sp>
      <p:sp>
        <p:nvSpPr>
          <p:cNvPr id="6" name="Slide Number Placeholder 5"/>
          <p:cNvSpPr>
            <a:spLocks noGrp="1"/>
          </p:cNvSpPr>
          <p:nvPr>
            <p:ph type="sldNum" sz="quarter" idx="11"/>
          </p:nvPr>
        </p:nvSpPr>
        <p:spPr/>
        <p:txBody>
          <a:bodyPr/>
          <a:lstStyle>
            <a:lvl1pPr>
              <a:defRPr/>
            </a:lvl1pPr>
          </a:lstStyle>
          <a:p>
            <a:pPr>
              <a:defRPr/>
            </a:pPr>
            <a:fld id="{28BD752E-E6E1-4C16-B1D3-6835E08D7527}" type="slidenum">
              <a:rPr lang="en-US" altLang="fr-FR"/>
              <a:pPr>
                <a:defRPr/>
              </a:pPr>
              <a:t>‹N°›</a:t>
            </a:fld>
            <a:endParaRPr lang="en-US" altLang="fr-FR"/>
          </a:p>
        </p:txBody>
      </p:sp>
    </p:spTree>
    <p:extLst>
      <p:ext uri="{BB962C8B-B14F-4D97-AF65-F5344CB8AC3E}">
        <p14:creationId xmlns:p14="http://schemas.microsoft.com/office/powerpoint/2010/main" val="14325147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1"/>
            <a:ext cx="5486400" cy="566739"/>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288" y="5367342"/>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Footer Placeholder 4"/>
          <p:cNvSpPr>
            <a:spLocks noGrp="1"/>
          </p:cNvSpPr>
          <p:nvPr>
            <p:ph type="ftr" sz="quarter" idx="10"/>
          </p:nvPr>
        </p:nvSpPr>
        <p:spPr/>
        <p:txBody>
          <a:bodyPr/>
          <a:lstStyle>
            <a:lvl1pPr>
              <a:defRPr/>
            </a:lvl1pPr>
          </a:lstStyle>
          <a:p>
            <a:pPr>
              <a:defRPr/>
            </a:pPr>
            <a:endParaRPr lang="fr-FR" altLang="fr-FR"/>
          </a:p>
        </p:txBody>
      </p:sp>
      <p:sp>
        <p:nvSpPr>
          <p:cNvPr id="6" name="Slide Number Placeholder 5"/>
          <p:cNvSpPr>
            <a:spLocks noGrp="1"/>
          </p:cNvSpPr>
          <p:nvPr>
            <p:ph type="sldNum" sz="quarter" idx="11"/>
          </p:nvPr>
        </p:nvSpPr>
        <p:spPr/>
        <p:txBody>
          <a:bodyPr/>
          <a:lstStyle>
            <a:lvl1pPr>
              <a:defRPr/>
            </a:lvl1pPr>
          </a:lstStyle>
          <a:p>
            <a:pPr>
              <a:defRPr/>
            </a:pPr>
            <a:fld id="{3FCFECE3-4B88-426E-A817-FC9B45C44908}" type="slidenum">
              <a:rPr lang="en-US" altLang="fr-FR"/>
              <a:pPr>
                <a:defRPr/>
              </a:pPr>
              <a:t>‹N°›</a:t>
            </a:fld>
            <a:endParaRPr lang="en-US" altLang="fr-FR"/>
          </a:p>
        </p:txBody>
      </p:sp>
    </p:spTree>
    <p:extLst>
      <p:ext uri="{BB962C8B-B14F-4D97-AF65-F5344CB8AC3E}">
        <p14:creationId xmlns:p14="http://schemas.microsoft.com/office/powerpoint/2010/main" val="41053480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Footer Placeholder 4"/>
          <p:cNvSpPr>
            <a:spLocks noGrp="1"/>
          </p:cNvSpPr>
          <p:nvPr>
            <p:ph type="ftr" sz="quarter" idx="10"/>
          </p:nvPr>
        </p:nvSpPr>
        <p:spPr/>
        <p:txBody>
          <a:bodyPr/>
          <a:lstStyle>
            <a:lvl1pPr>
              <a:defRPr/>
            </a:lvl1pPr>
          </a:lstStyle>
          <a:p>
            <a:pPr>
              <a:defRPr/>
            </a:pPr>
            <a:endParaRPr lang="fr-FR" altLang="fr-FR"/>
          </a:p>
        </p:txBody>
      </p:sp>
      <p:sp>
        <p:nvSpPr>
          <p:cNvPr id="5" name="Slide Number Placeholder 5"/>
          <p:cNvSpPr>
            <a:spLocks noGrp="1"/>
          </p:cNvSpPr>
          <p:nvPr>
            <p:ph type="sldNum" sz="quarter" idx="11"/>
          </p:nvPr>
        </p:nvSpPr>
        <p:spPr/>
        <p:txBody>
          <a:bodyPr/>
          <a:lstStyle>
            <a:lvl1pPr>
              <a:defRPr/>
            </a:lvl1pPr>
          </a:lstStyle>
          <a:p>
            <a:pPr>
              <a:defRPr/>
            </a:pPr>
            <a:fld id="{EE7E0431-F78D-4957-8BF9-9D297736AE45}" type="slidenum">
              <a:rPr lang="en-US" altLang="fr-FR"/>
              <a:pPr>
                <a:defRPr/>
              </a:pPr>
              <a:t>‹N°›</a:t>
            </a:fld>
            <a:endParaRPr lang="en-US" altLang="fr-FR"/>
          </a:p>
        </p:txBody>
      </p:sp>
    </p:spTree>
    <p:extLst>
      <p:ext uri="{BB962C8B-B14F-4D97-AF65-F5344CB8AC3E}">
        <p14:creationId xmlns:p14="http://schemas.microsoft.com/office/powerpoint/2010/main" val="14973657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300788" y="379418"/>
            <a:ext cx="1871662" cy="56356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684221" y="379418"/>
            <a:ext cx="5464175" cy="56356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Footer Placeholder 4"/>
          <p:cNvSpPr>
            <a:spLocks noGrp="1"/>
          </p:cNvSpPr>
          <p:nvPr>
            <p:ph type="ftr" sz="quarter" idx="10"/>
          </p:nvPr>
        </p:nvSpPr>
        <p:spPr/>
        <p:txBody>
          <a:bodyPr/>
          <a:lstStyle>
            <a:lvl1pPr>
              <a:defRPr/>
            </a:lvl1pPr>
          </a:lstStyle>
          <a:p>
            <a:pPr>
              <a:defRPr/>
            </a:pPr>
            <a:endParaRPr lang="fr-FR" altLang="fr-FR"/>
          </a:p>
        </p:txBody>
      </p:sp>
      <p:sp>
        <p:nvSpPr>
          <p:cNvPr id="5" name="Slide Number Placeholder 5"/>
          <p:cNvSpPr>
            <a:spLocks noGrp="1"/>
          </p:cNvSpPr>
          <p:nvPr>
            <p:ph type="sldNum" sz="quarter" idx="11"/>
          </p:nvPr>
        </p:nvSpPr>
        <p:spPr/>
        <p:txBody>
          <a:bodyPr/>
          <a:lstStyle>
            <a:lvl1pPr>
              <a:defRPr/>
            </a:lvl1pPr>
          </a:lstStyle>
          <a:p>
            <a:pPr>
              <a:defRPr/>
            </a:pPr>
            <a:fld id="{F2DC8E1C-A98F-4FA4-9B71-01DEEFFC067E}" type="slidenum">
              <a:rPr lang="en-US" altLang="fr-FR"/>
              <a:pPr>
                <a:defRPr/>
              </a:pPr>
              <a:t>‹N°›</a:t>
            </a:fld>
            <a:endParaRPr lang="en-US" altLang="fr-FR"/>
          </a:p>
        </p:txBody>
      </p:sp>
    </p:spTree>
    <p:extLst>
      <p:ext uri="{BB962C8B-B14F-4D97-AF65-F5344CB8AC3E}">
        <p14:creationId xmlns:p14="http://schemas.microsoft.com/office/powerpoint/2010/main" val="28252058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21"/>
          <p:cNvPicPr>
            <a:picLocks noChangeAspect="1" noChangeArrowheads="1"/>
          </p:cNvPicPr>
          <p:nvPr userDrawn="1"/>
        </p:nvPicPr>
        <p:blipFill>
          <a:blip r:embed="rId2">
            <a:extLst>
              <a:ext uri="{28A0092B-C50C-407E-A947-70E740481C1C}">
                <a14:useLocalDpi xmlns:a14="http://schemas.microsoft.com/office/drawing/2010/main" val="0"/>
              </a:ext>
            </a:extLst>
          </a:blip>
          <a:srcRect t="13525" b="12138"/>
          <a:stretch>
            <a:fillRect/>
          </a:stretch>
        </p:blipFill>
        <p:spPr bwMode="auto">
          <a:xfrm>
            <a:off x="2555875" y="209553"/>
            <a:ext cx="3536950" cy="1852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eform 15"/>
          <p:cNvSpPr>
            <a:spLocks noChangeArrowheads="1"/>
          </p:cNvSpPr>
          <p:nvPr userDrawn="1"/>
        </p:nvSpPr>
        <p:spPr bwMode="auto">
          <a:xfrm>
            <a:off x="0" y="5158317"/>
            <a:ext cx="342900" cy="1699683"/>
          </a:xfrm>
          <a:custGeom>
            <a:avLst/>
            <a:gdLst>
              <a:gd name="T0" fmla="*/ 0 w 457200"/>
              <a:gd name="T1" fmla="*/ 0 h 2853267"/>
              <a:gd name="T2" fmla="*/ 2 w 457200"/>
              <a:gd name="T3" fmla="*/ 0 h 2853267"/>
              <a:gd name="T4" fmla="*/ 0 w 457200"/>
              <a:gd name="T5" fmla="*/ 0 h 2853267"/>
              <a:gd name="T6" fmla="*/ 0 w 457200"/>
              <a:gd name="T7" fmla="*/ 0 h 2853267"/>
              <a:gd name="T8" fmla="*/ 0 60000 65536"/>
              <a:gd name="T9" fmla="*/ 0 60000 65536"/>
              <a:gd name="T10" fmla="*/ 0 60000 65536"/>
              <a:gd name="T11" fmla="*/ 0 60000 65536"/>
              <a:gd name="T12" fmla="*/ 0 w 457200"/>
              <a:gd name="T13" fmla="*/ 0 h 2853267"/>
              <a:gd name="T14" fmla="*/ 457200 w 457200"/>
              <a:gd name="T15" fmla="*/ 2853267 h 2853267"/>
            </a:gdLst>
            <a:ahLst/>
            <a:cxnLst>
              <a:cxn ang="T8">
                <a:pos x="T0" y="T1"/>
              </a:cxn>
              <a:cxn ang="T9">
                <a:pos x="T2" y="T3"/>
              </a:cxn>
              <a:cxn ang="T10">
                <a:pos x="T4" y="T5"/>
              </a:cxn>
              <a:cxn ang="T11">
                <a:pos x="T6" y="T7"/>
              </a:cxn>
            </a:cxnLst>
            <a:rect l="T12" t="T13" r="T14" b="T15"/>
            <a:pathLst>
              <a:path w="457200" h="2853267">
                <a:moveTo>
                  <a:pt x="0" y="0"/>
                </a:moveTo>
                <a:lnTo>
                  <a:pt x="457200" y="2853267"/>
                </a:lnTo>
                <a:lnTo>
                  <a:pt x="0" y="2844800"/>
                </a:lnTo>
                <a:cubicBezTo>
                  <a:pt x="2822" y="1905000"/>
                  <a:pt x="5645" y="965200"/>
                  <a:pt x="0" y="0"/>
                </a:cubicBez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anchor="ctr"/>
          <a:lstStyle/>
          <a:p>
            <a:endParaRPr lang="fr-FR"/>
          </a:p>
        </p:txBody>
      </p:sp>
      <p:cxnSp>
        <p:nvCxnSpPr>
          <p:cNvPr id="6" name="Straight Connector 6"/>
          <p:cNvCxnSpPr/>
          <p:nvPr userDrawn="1"/>
        </p:nvCxnSpPr>
        <p:spPr>
          <a:xfrm flipV="1">
            <a:off x="4379922" y="5806023"/>
            <a:ext cx="4764087" cy="1051983"/>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7"/>
          <p:cNvCxnSpPr/>
          <p:nvPr userDrawn="1"/>
        </p:nvCxnSpPr>
        <p:spPr>
          <a:xfrm>
            <a:off x="7812088" y="0"/>
            <a:ext cx="1331912"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8" name="Freeform 11"/>
          <p:cNvSpPr>
            <a:spLocks noChangeArrowheads="1"/>
          </p:cNvSpPr>
          <p:nvPr userDrawn="1"/>
        </p:nvSpPr>
        <p:spPr bwMode="auto">
          <a:xfrm>
            <a:off x="8388350" y="0"/>
            <a:ext cx="755650" cy="6858000"/>
          </a:xfrm>
          <a:custGeom>
            <a:avLst/>
            <a:gdLst>
              <a:gd name="T0" fmla="*/ 0 w 2853267"/>
              <a:gd name="T1" fmla="*/ 0 h 6866467"/>
              <a:gd name="T2" fmla="*/ 0 w 2853267"/>
              <a:gd name="T3" fmla="*/ 57 h 6866467"/>
              <a:gd name="T4" fmla="*/ 0 w 2853267"/>
              <a:gd name="T5" fmla="*/ 57 h 6866467"/>
              <a:gd name="T6" fmla="*/ 0 w 2853267"/>
              <a:gd name="T7" fmla="*/ 0 h 6866467"/>
              <a:gd name="T8" fmla="*/ 0 w 2853267"/>
              <a:gd name="T9" fmla="*/ 0 h 6866467"/>
              <a:gd name="T10" fmla="*/ 0 60000 65536"/>
              <a:gd name="T11" fmla="*/ 0 60000 65536"/>
              <a:gd name="T12" fmla="*/ 0 60000 65536"/>
              <a:gd name="T13" fmla="*/ 0 60000 65536"/>
              <a:gd name="T14" fmla="*/ 0 60000 65536"/>
              <a:gd name="T15" fmla="*/ 0 w 2853267"/>
              <a:gd name="T16" fmla="*/ 0 h 6866467"/>
              <a:gd name="T17" fmla="*/ 2853267 w 2853267"/>
              <a:gd name="T18" fmla="*/ 6866467 h 6866467"/>
            </a:gdLst>
            <a:ahLst/>
            <a:cxnLst>
              <a:cxn ang="T10">
                <a:pos x="T0" y="T1"/>
              </a:cxn>
              <a:cxn ang="T11">
                <a:pos x="T2" y="T3"/>
              </a:cxn>
              <a:cxn ang="T12">
                <a:pos x="T4" y="T5"/>
              </a:cxn>
              <a:cxn ang="T13">
                <a:pos x="T6" y="T7"/>
              </a:cxn>
              <a:cxn ang="T14">
                <a:pos x="T8" y="T9"/>
              </a:cxn>
            </a:cxnLst>
            <a:rect l="T15" t="T16" r="T17" b="T18"/>
            <a:pathLst>
              <a:path w="2853267" h="6866467">
                <a:moveTo>
                  <a:pt x="0" y="0"/>
                </a:moveTo>
                <a:lnTo>
                  <a:pt x="2472267" y="6866467"/>
                </a:lnTo>
                <a:lnTo>
                  <a:pt x="2853267" y="6858000"/>
                </a:lnTo>
                <a:lnTo>
                  <a:pt x="2853267" y="0"/>
                </a:lnTo>
                <a:lnTo>
                  <a:pt x="0" y="0"/>
                </a:ln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anchor="ctr"/>
          <a:lstStyle/>
          <a:p>
            <a:endParaRPr lang="fr-FR"/>
          </a:p>
        </p:txBody>
      </p:sp>
      <p:sp>
        <p:nvSpPr>
          <p:cNvPr id="9" name="Freeform 14"/>
          <p:cNvSpPr>
            <a:spLocks noChangeArrowheads="1"/>
          </p:cNvSpPr>
          <p:nvPr userDrawn="1"/>
        </p:nvSpPr>
        <p:spPr bwMode="auto">
          <a:xfrm>
            <a:off x="8675688" y="5084239"/>
            <a:ext cx="468312" cy="1773767"/>
          </a:xfrm>
          <a:custGeom>
            <a:avLst/>
            <a:gdLst>
              <a:gd name="T0" fmla="*/ 0 w 1820333"/>
              <a:gd name="T1" fmla="*/ 0 h 3268133"/>
              <a:gd name="T2" fmla="*/ 0 w 1820333"/>
              <a:gd name="T3" fmla="*/ 0 h 3268133"/>
              <a:gd name="T4" fmla="*/ 0 w 1820333"/>
              <a:gd name="T5" fmla="*/ 0 h 3268133"/>
              <a:gd name="T6" fmla="*/ 0 w 1820333"/>
              <a:gd name="T7" fmla="*/ 0 h 3268133"/>
              <a:gd name="T8" fmla="*/ 0 60000 65536"/>
              <a:gd name="T9" fmla="*/ 0 60000 65536"/>
              <a:gd name="T10" fmla="*/ 0 60000 65536"/>
              <a:gd name="T11" fmla="*/ 0 60000 65536"/>
              <a:gd name="T12" fmla="*/ 0 w 1820333"/>
              <a:gd name="T13" fmla="*/ 0 h 3268133"/>
              <a:gd name="T14" fmla="*/ 1820333 w 1820333"/>
              <a:gd name="T15" fmla="*/ 3268133 h 3268133"/>
            </a:gdLst>
            <a:ahLst/>
            <a:cxnLst>
              <a:cxn ang="T8">
                <a:pos x="T0" y="T1"/>
              </a:cxn>
              <a:cxn ang="T9">
                <a:pos x="T2" y="T3"/>
              </a:cxn>
              <a:cxn ang="T10">
                <a:pos x="T4" y="T5"/>
              </a:cxn>
              <a:cxn ang="T11">
                <a:pos x="T6" y="T7"/>
              </a:cxn>
            </a:cxnLst>
            <a:rect l="T12" t="T13" r="T14" b="T15"/>
            <a:pathLst>
              <a:path w="1820333" h="3268133">
                <a:moveTo>
                  <a:pt x="0" y="3268133"/>
                </a:moveTo>
                <a:lnTo>
                  <a:pt x="1811866" y="0"/>
                </a:lnTo>
                <a:cubicBezTo>
                  <a:pt x="1814688" y="1086555"/>
                  <a:pt x="1817511" y="2173111"/>
                  <a:pt x="1820333" y="3259666"/>
                </a:cubicBezTo>
                <a:lnTo>
                  <a:pt x="0" y="3268133"/>
                </a:ln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anchor="ctr"/>
          <a:lstStyle/>
          <a:p>
            <a:endParaRPr lang="fr-FR"/>
          </a:p>
        </p:txBody>
      </p:sp>
      <p:sp>
        <p:nvSpPr>
          <p:cNvPr id="7180" name="Title Placeholder 1"/>
          <p:cNvSpPr>
            <a:spLocks noGrp="1"/>
          </p:cNvSpPr>
          <p:nvPr>
            <p:ph type="ctrTitle"/>
          </p:nvPr>
        </p:nvSpPr>
        <p:spPr>
          <a:xfrm>
            <a:off x="539750" y="2679706"/>
            <a:ext cx="7416800" cy="1470025"/>
          </a:xfrm>
        </p:spPr>
        <p:txBody>
          <a:bodyPr/>
          <a:lstStyle>
            <a:lvl1pPr algn="ctr">
              <a:defRPr/>
            </a:lvl1pPr>
          </a:lstStyle>
          <a:p>
            <a:pPr lvl="0"/>
            <a:r>
              <a:rPr lang="fr-FR" altLang="fr-FR" noProof="0" smtClean="0"/>
              <a:t>Modifiez le style du titre</a:t>
            </a:r>
          </a:p>
        </p:txBody>
      </p:sp>
      <p:sp>
        <p:nvSpPr>
          <p:cNvPr id="7181" name="Text Placeholder 2"/>
          <p:cNvSpPr>
            <a:spLocks noGrp="1"/>
          </p:cNvSpPr>
          <p:nvPr>
            <p:ph type="subTitle" idx="1"/>
          </p:nvPr>
        </p:nvSpPr>
        <p:spPr>
          <a:xfrm>
            <a:off x="1403350" y="4221165"/>
            <a:ext cx="5545138" cy="1223963"/>
          </a:xfrm>
        </p:spPr>
        <p:txBody>
          <a:bodyPr/>
          <a:lstStyle>
            <a:lvl1pPr marL="0" indent="0" algn="ctr">
              <a:buFont typeface="Wingdings 3" pitchFamily="18" charset="2"/>
              <a:buNone/>
              <a:defRPr>
                <a:solidFill>
                  <a:srgbClr val="00267F"/>
                </a:solidFill>
              </a:defRPr>
            </a:lvl1pPr>
          </a:lstStyle>
          <a:p>
            <a:pPr lvl="0"/>
            <a:r>
              <a:rPr lang="fr-FR" altLang="fr-FR" noProof="0" smtClean="0"/>
              <a:t>Modifiez le style des sous-titres du masque</a:t>
            </a:r>
          </a:p>
        </p:txBody>
      </p:sp>
    </p:spTree>
    <p:extLst>
      <p:ext uri="{BB962C8B-B14F-4D97-AF65-F5344CB8AC3E}">
        <p14:creationId xmlns:p14="http://schemas.microsoft.com/office/powerpoint/2010/main" val="42749971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Footer Placeholder 4"/>
          <p:cNvSpPr>
            <a:spLocks noGrp="1"/>
          </p:cNvSpPr>
          <p:nvPr>
            <p:ph type="ftr" sz="quarter" idx="10"/>
          </p:nvPr>
        </p:nvSpPr>
        <p:spPr/>
        <p:txBody>
          <a:bodyPr/>
          <a:lstStyle>
            <a:lvl1pPr>
              <a:defRPr/>
            </a:lvl1pPr>
          </a:lstStyle>
          <a:p>
            <a:pPr>
              <a:defRPr/>
            </a:pPr>
            <a:endParaRPr lang="fr-FR" altLang="fr-FR"/>
          </a:p>
        </p:txBody>
      </p:sp>
      <p:sp>
        <p:nvSpPr>
          <p:cNvPr id="5" name="Slide Number Placeholder 5"/>
          <p:cNvSpPr>
            <a:spLocks noGrp="1"/>
          </p:cNvSpPr>
          <p:nvPr>
            <p:ph type="sldNum" sz="quarter" idx="11"/>
          </p:nvPr>
        </p:nvSpPr>
        <p:spPr/>
        <p:txBody>
          <a:bodyPr/>
          <a:lstStyle>
            <a:lvl1pPr>
              <a:defRPr/>
            </a:lvl1pPr>
          </a:lstStyle>
          <a:p>
            <a:pPr>
              <a:defRPr/>
            </a:pPr>
            <a:fld id="{666C1258-2C7A-4A53-8DF8-0EA33457E7F7}" type="slidenum">
              <a:rPr lang="en-US" altLang="fr-FR"/>
              <a:pPr>
                <a:defRPr/>
              </a:pPr>
              <a:t>‹N°›</a:t>
            </a:fld>
            <a:endParaRPr lang="en-US" altLang="fr-FR"/>
          </a:p>
        </p:txBody>
      </p:sp>
    </p:spTree>
    <p:extLst>
      <p:ext uri="{BB962C8B-B14F-4D97-AF65-F5344CB8AC3E}">
        <p14:creationId xmlns:p14="http://schemas.microsoft.com/office/powerpoint/2010/main" val="7069155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1"/>
            <a:ext cx="7772400" cy="1362075"/>
          </a:xfrm>
        </p:spPr>
        <p:txBody>
          <a:bodyPr/>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Modifiez les styles du texte du masque</a:t>
            </a:r>
          </a:p>
        </p:txBody>
      </p:sp>
      <p:sp>
        <p:nvSpPr>
          <p:cNvPr id="4" name="Footer Placeholder 4"/>
          <p:cNvSpPr>
            <a:spLocks noGrp="1"/>
          </p:cNvSpPr>
          <p:nvPr>
            <p:ph type="ftr" sz="quarter" idx="10"/>
          </p:nvPr>
        </p:nvSpPr>
        <p:spPr/>
        <p:txBody>
          <a:bodyPr/>
          <a:lstStyle>
            <a:lvl1pPr>
              <a:defRPr/>
            </a:lvl1pPr>
          </a:lstStyle>
          <a:p>
            <a:pPr>
              <a:defRPr/>
            </a:pPr>
            <a:endParaRPr lang="fr-FR" altLang="fr-FR"/>
          </a:p>
        </p:txBody>
      </p:sp>
      <p:sp>
        <p:nvSpPr>
          <p:cNvPr id="5" name="Slide Number Placeholder 5"/>
          <p:cNvSpPr>
            <a:spLocks noGrp="1"/>
          </p:cNvSpPr>
          <p:nvPr>
            <p:ph type="sldNum" sz="quarter" idx="11"/>
          </p:nvPr>
        </p:nvSpPr>
        <p:spPr/>
        <p:txBody>
          <a:bodyPr/>
          <a:lstStyle>
            <a:lvl1pPr>
              <a:defRPr/>
            </a:lvl1pPr>
          </a:lstStyle>
          <a:p>
            <a:pPr>
              <a:defRPr/>
            </a:pPr>
            <a:fld id="{14F4AFB5-036D-4C2D-B5BE-EFA890EFEF27}" type="slidenum">
              <a:rPr lang="en-US" altLang="fr-FR"/>
              <a:pPr>
                <a:defRPr/>
              </a:pPr>
              <a:t>‹N°›</a:t>
            </a:fld>
            <a:endParaRPr lang="en-US" altLang="fr-FR"/>
          </a:p>
        </p:txBody>
      </p:sp>
    </p:spTree>
    <p:extLst>
      <p:ext uri="{BB962C8B-B14F-4D97-AF65-F5344CB8AC3E}">
        <p14:creationId xmlns:p14="http://schemas.microsoft.com/office/powerpoint/2010/main" val="14286169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684223" y="1916115"/>
            <a:ext cx="3667125" cy="4098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503738" y="1916115"/>
            <a:ext cx="3668712" cy="4098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Footer Placeholder 4"/>
          <p:cNvSpPr>
            <a:spLocks noGrp="1"/>
          </p:cNvSpPr>
          <p:nvPr>
            <p:ph type="ftr" sz="quarter" idx="10"/>
          </p:nvPr>
        </p:nvSpPr>
        <p:spPr/>
        <p:txBody>
          <a:bodyPr/>
          <a:lstStyle>
            <a:lvl1pPr>
              <a:defRPr/>
            </a:lvl1pPr>
          </a:lstStyle>
          <a:p>
            <a:pPr>
              <a:defRPr/>
            </a:pPr>
            <a:endParaRPr lang="fr-FR" altLang="fr-FR"/>
          </a:p>
        </p:txBody>
      </p:sp>
      <p:sp>
        <p:nvSpPr>
          <p:cNvPr id="6" name="Slide Number Placeholder 5"/>
          <p:cNvSpPr>
            <a:spLocks noGrp="1"/>
          </p:cNvSpPr>
          <p:nvPr>
            <p:ph type="sldNum" sz="quarter" idx="11"/>
          </p:nvPr>
        </p:nvSpPr>
        <p:spPr/>
        <p:txBody>
          <a:bodyPr/>
          <a:lstStyle>
            <a:lvl1pPr>
              <a:defRPr/>
            </a:lvl1pPr>
          </a:lstStyle>
          <a:p>
            <a:pPr>
              <a:defRPr/>
            </a:pPr>
            <a:fld id="{028CCDEB-64D6-4FBE-B531-77B21AEF5C02}" type="slidenum">
              <a:rPr lang="en-US" altLang="fr-FR"/>
              <a:pPr>
                <a:defRPr/>
              </a:pPr>
              <a:t>‹N°›</a:t>
            </a:fld>
            <a:endParaRPr lang="en-US" altLang="fr-FR"/>
          </a:p>
        </p:txBody>
      </p:sp>
    </p:spTree>
    <p:extLst>
      <p:ext uri="{BB962C8B-B14F-4D97-AF65-F5344CB8AC3E}">
        <p14:creationId xmlns:p14="http://schemas.microsoft.com/office/powerpoint/2010/main" val="17571977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7"/>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Footer Placeholder 4"/>
          <p:cNvSpPr>
            <a:spLocks noGrp="1"/>
          </p:cNvSpPr>
          <p:nvPr>
            <p:ph type="ftr" sz="quarter" idx="10"/>
          </p:nvPr>
        </p:nvSpPr>
        <p:spPr/>
        <p:txBody>
          <a:bodyPr/>
          <a:lstStyle>
            <a:lvl1pPr>
              <a:defRPr/>
            </a:lvl1pPr>
          </a:lstStyle>
          <a:p>
            <a:pPr>
              <a:defRPr/>
            </a:pPr>
            <a:endParaRPr lang="fr-FR" altLang="fr-FR"/>
          </a:p>
        </p:txBody>
      </p:sp>
      <p:sp>
        <p:nvSpPr>
          <p:cNvPr id="8" name="Slide Number Placeholder 5"/>
          <p:cNvSpPr>
            <a:spLocks noGrp="1"/>
          </p:cNvSpPr>
          <p:nvPr>
            <p:ph type="sldNum" sz="quarter" idx="11"/>
          </p:nvPr>
        </p:nvSpPr>
        <p:spPr/>
        <p:txBody>
          <a:bodyPr/>
          <a:lstStyle>
            <a:lvl1pPr>
              <a:defRPr/>
            </a:lvl1pPr>
          </a:lstStyle>
          <a:p>
            <a:pPr>
              <a:defRPr/>
            </a:pPr>
            <a:fld id="{33DFE365-2578-4FAA-A100-7FAC71D43C74}" type="slidenum">
              <a:rPr lang="en-US" altLang="fr-FR"/>
              <a:pPr>
                <a:defRPr/>
              </a:pPr>
              <a:t>‹N°›</a:t>
            </a:fld>
            <a:endParaRPr lang="en-US" altLang="fr-FR"/>
          </a:p>
        </p:txBody>
      </p:sp>
    </p:spTree>
    <p:extLst>
      <p:ext uri="{BB962C8B-B14F-4D97-AF65-F5344CB8AC3E}">
        <p14:creationId xmlns:p14="http://schemas.microsoft.com/office/powerpoint/2010/main" val="37442180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Footer Placeholder 4"/>
          <p:cNvSpPr>
            <a:spLocks noGrp="1"/>
          </p:cNvSpPr>
          <p:nvPr>
            <p:ph type="ftr" sz="quarter" idx="10"/>
          </p:nvPr>
        </p:nvSpPr>
        <p:spPr/>
        <p:txBody>
          <a:bodyPr/>
          <a:lstStyle>
            <a:lvl1pPr>
              <a:defRPr/>
            </a:lvl1pPr>
          </a:lstStyle>
          <a:p>
            <a:pPr>
              <a:defRPr/>
            </a:pPr>
            <a:endParaRPr lang="fr-FR" altLang="fr-FR"/>
          </a:p>
        </p:txBody>
      </p:sp>
      <p:sp>
        <p:nvSpPr>
          <p:cNvPr id="4" name="Slide Number Placeholder 5"/>
          <p:cNvSpPr>
            <a:spLocks noGrp="1"/>
          </p:cNvSpPr>
          <p:nvPr>
            <p:ph type="sldNum" sz="quarter" idx="11"/>
          </p:nvPr>
        </p:nvSpPr>
        <p:spPr/>
        <p:txBody>
          <a:bodyPr/>
          <a:lstStyle>
            <a:lvl1pPr>
              <a:defRPr/>
            </a:lvl1pPr>
          </a:lstStyle>
          <a:p>
            <a:pPr>
              <a:defRPr/>
            </a:pPr>
            <a:fld id="{D994127B-59D0-4995-BCE5-5A9C50AD02CD}" type="slidenum">
              <a:rPr lang="en-US" altLang="fr-FR"/>
              <a:pPr>
                <a:defRPr/>
              </a:pPr>
              <a:t>‹N°›</a:t>
            </a:fld>
            <a:endParaRPr lang="en-US" altLang="fr-FR"/>
          </a:p>
        </p:txBody>
      </p:sp>
    </p:spTree>
    <p:extLst>
      <p:ext uri="{BB962C8B-B14F-4D97-AF65-F5344CB8AC3E}">
        <p14:creationId xmlns:p14="http://schemas.microsoft.com/office/powerpoint/2010/main" val="2408793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684215" y="1916114"/>
            <a:ext cx="3667125" cy="4098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503738" y="1916114"/>
            <a:ext cx="3668712" cy="4098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Footer Placeholder 4"/>
          <p:cNvSpPr>
            <a:spLocks noGrp="1"/>
          </p:cNvSpPr>
          <p:nvPr>
            <p:ph type="ftr" sz="quarter" idx="10"/>
          </p:nvPr>
        </p:nvSpPr>
        <p:spPr/>
        <p:txBody>
          <a:bodyPr/>
          <a:lstStyle>
            <a:lvl1pPr>
              <a:defRPr/>
            </a:lvl1pPr>
          </a:lstStyle>
          <a:p>
            <a:endParaRPr lang="fr-FR"/>
          </a:p>
        </p:txBody>
      </p:sp>
      <p:sp>
        <p:nvSpPr>
          <p:cNvPr id="6" name="Slide Number Placeholder 5"/>
          <p:cNvSpPr>
            <a:spLocks noGrp="1"/>
          </p:cNvSpPr>
          <p:nvPr>
            <p:ph type="sldNum" sz="quarter" idx="11"/>
          </p:nvPr>
        </p:nvSpPr>
        <p:spPr/>
        <p:txBody>
          <a:bodyPr/>
          <a:lstStyle>
            <a:lvl1pPr>
              <a:defRPr/>
            </a:lvl1pPr>
          </a:lstStyle>
          <a:p>
            <a:fld id="{74C63DF8-2649-465F-AE35-2FBB0CD97631}" type="slidenum">
              <a:rPr lang="fr-FR" smtClean="0"/>
              <a:t>‹N°›</a:t>
            </a:fld>
            <a:endParaRPr lang="fr-FR"/>
          </a:p>
        </p:txBody>
      </p:sp>
    </p:spTree>
    <p:extLst>
      <p:ext uri="{BB962C8B-B14F-4D97-AF65-F5344CB8AC3E}">
        <p14:creationId xmlns:p14="http://schemas.microsoft.com/office/powerpoint/2010/main" val="13330524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fr-FR" altLang="fr-FR"/>
          </a:p>
        </p:txBody>
      </p:sp>
      <p:sp>
        <p:nvSpPr>
          <p:cNvPr id="3" name="Slide Number Placeholder 5"/>
          <p:cNvSpPr>
            <a:spLocks noGrp="1"/>
          </p:cNvSpPr>
          <p:nvPr>
            <p:ph type="sldNum" sz="quarter" idx="11"/>
          </p:nvPr>
        </p:nvSpPr>
        <p:spPr/>
        <p:txBody>
          <a:bodyPr/>
          <a:lstStyle>
            <a:lvl1pPr>
              <a:defRPr/>
            </a:lvl1pPr>
          </a:lstStyle>
          <a:p>
            <a:pPr>
              <a:defRPr/>
            </a:pPr>
            <a:fld id="{4A48C4B3-ECF7-42BB-BD97-6526AC522FB6}" type="slidenum">
              <a:rPr lang="en-US" altLang="fr-FR"/>
              <a:pPr>
                <a:defRPr/>
              </a:pPr>
              <a:t>‹N°›</a:t>
            </a:fld>
            <a:endParaRPr lang="en-US" altLang="fr-FR"/>
          </a:p>
        </p:txBody>
      </p:sp>
    </p:spTree>
    <p:extLst>
      <p:ext uri="{BB962C8B-B14F-4D97-AF65-F5344CB8AC3E}">
        <p14:creationId xmlns:p14="http://schemas.microsoft.com/office/powerpoint/2010/main" val="3890227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0" y="273049"/>
            <a:ext cx="3008313" cy="1162051"/>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10"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Footer Placeholder 4"/>
          <p:cNvSpPr>
            <a:spLocks noGrp="1"/>
          </p:cNvSpPr>
          <p:nvPr>
            <p:ph type="ftr" sz="quarter" idx="10"/>
          </p:nvPr>
        </p:nvSpPr>
        <p:spPr/>
        <p:txBody>
          <a:bodyPr/>
          <a:lstStyle>
            <a:lvl1pPr>
              <a:defRPr/>
            </a:lvl1pPr>
          </a:lstStyle>
          <a:p>
            <a:pPr>
              <a:defRPr/>
            </a:pPr>
            <a:endParaRPr lang="fr-FR" altLang="fr-FR"/>
          </a:p>
        </p:txBody>
      </p:sp>
      <p:sp>
        <p:nvSpPr>
          <p:cNvPr id="6" name="Slide Number Placeholder 5"/>
          <p:cNvSpPr>
            <a:spLocks noGrp="1"/>
          </p:cNvSpPr>
          <p:nvPr>
            <p:ph type="sldNum" sz="quarter" idx="11"/>
          </p:nvPr>
        </p:nvSpPr>
        <p:spPr/>
        <p:txBody>
          <a:bodyPr/>
          <a:lstStyle>
            <a:lvl1pPr>
              <a:defRPr/>
            </a:lvl1pPr>
          </a:lstStyle>
          <a:p>
            <a:pPr>
              <a:defRPr/>
            </a:pPr>
            <a:fld id="{2D108B7E-DA2E-42D3-9608-99F11AF42B5C}" type="slidenum">
              <a:rPr lang="en-US" altLang="fr-FR"/>
              <a:pPr>
                <a:defRPr/>
              </a:pPr>
              <a:t>‹N°›</a:t>
            </a:fld>
            <a:endParaRPr lang="en-US" altLang="fr-FR"/>
          </a:p>
        </p:txBody>
      </p:sp>
    </p:spTree>
    <p:extLst>
      <p:ext uri="{BB962C8B-B14F-4D97-AF65-F5344CB8AC3E}">
        <p14:creationId xmlns:p14="http://schemas.microsoft.com/office/powerpoint/2010/main" val="5790051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1"/>
            <a:ext cx="5486400" cy="566739"/>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Cliquez sur l'icône pour ajouter une image</a:t>
            </a:r>
            <a:endParaRPr lang="fr-FR" noProof="0"/>
          </a:p>
        </p:txBody>
      </p:sp>
      <p:sp>
        <p:nvSpPr>
          <p:cNvPr id="4" name="Espace réservé du texte 3"/>
          <p:cNvSpPr>
            <a:spLocks noGrp="1"/>
          </p:cNvSpPr>
          <p:nvPr>
            <p:ph type="body" sz="half" idx="2"/>
          </p:nvPr>
        </p:nvSpPr>
        <p:spPr>
          <a:xfrm>
            <a:off x="1792288" y="5367343"/>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Footer Placeholder 4"/>
          <p:cNvSpPr>
            <a:spLocks noGrp="1"/>
          </p:cNvSpPr>
          <p:nvPr>
            <p:ph type="ftr" sz="quarter" idx="10"/>
          </p:nvPr>
        </p:nvSpPr>
        <p:spPr/>
        <p:txBody>
          <a:bodyPr/>
          <a:lstStyle>
            <a:lvl1pPr>
              <a:defRPr/>
            </a:lvl1pPr>
          </a:lstStyle>
          <a:p>
            <a:pPr>
              <a:defRPr/>
            </a:pPr>
            <a:endParaRPr lang="fr-FR" altLang="fr-FR"/>
          </a:p>
        </p:txBody>
      </p:sp>
      <p:sp>
        <p:nvSpPr>
          <p:cNvPr id="6" name="Slide Number Placeholder 5"/>
          <p:cNvSpPr>
            <a:spLocks noGrp="1"/>
          </p:cNvSpPr>
          <p:nvPr>
            <p:ph type="sldNum" sz="quarter" idx="11"/>
          </p:nvPr>
        </p:nvSpPr>
        <p:spPr/>
        <p:txBody>
          <a:bodyPr/>
          <a:lstStyle>
            <a:lvl1pPr>
              <a:defRPr/>
            </a:lvl1pPr>
          </a:lstStyle>
          <a:p>
            <a:pPr>
              <a:defRPr/>
            </a:pPr>
            <a:fld id="{87DD2E89-5590-4137-8D08-A6718D87B45C}" type="slidenum">
              <a:rPr lang="en-US" altLang="fr-FR"/>
              <a:pPr>
                <a:defRPr/>
              </a:pPr>
              <a:t>‹N°›</a:t>
            </a:fld>
            <a:endParaRPr lang="en-US" altLang="fr-FR"/>
          </a:p>
        </p:txBody>
      </p:sp>
    </p:spTree>
    <p:extLst>
      <p:ext uri="{BB962C8B-B14F-4D97-AF65-F5344CB8AC3E}">
        <p14:creationId xmlns:p14="http://schemas.microsoft.com/office/powerpoint/2010/main" val="17491187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Footer Placeholder 4"/>
          <p:cNvSpPr>
            <a:spLocks noGrp="1"/>
          </p:cNvSpPr>
          <p:nvPr>
            <p:ph type="ftr" sz="quarter" idx="10"/>
          </p:nvPr>
        </p:nvSpPr>
        <p:spPr/>
        <p:txBody>
          <a:bodyPr/>
          <a:lstStyle>
            <a:lvl1pPr>
              <a:defRPr/>
            </a:lvl1pPr>
          </a:lstStyle>
          <a:p>
            <a:pPr>
              <a:defRPr/>
            </a:pPr>
            <a:endParaRPr lang="fr-FR" altLang="fr-FR"/>
          </a:p>
        </p:txBody>
      </p:sp>
      <p:sp>
        <p:nvSpPr>
          <p:cNvPr id="5" name="Slide Number Placeholder 5"/>
          <p:cNvSpPr>
            <a:spLocks noGrp="1"/>
          </p:cNvSpPr>
          <p:nvPr>
            <p:ph type="sldNum" sz="quarter" idx="11"/>
          </p:nvPr>
        </p:nvSpPr>
        <p:spPr/>
        <p:txBody>
          <a:bodyPr/>
          <a:lstStyle>
            <a:lvl1pPr>
              <a:defRPr/>
            </a:lvl1pPr>
          </a:lstStyle>
          <a:p>
            <a:pPr>
              <a:defRPr/>
            </a:pPr>
            <a:fld id="{E897D0C8-82A8-4D8B-AA8D-3131DB96661F}" type="slidenum">
              <a:rPr lang="en-US" altLang="fr-FR"/>
              <a:pPr>
                <a:defRPr/>
              </a:pPr>
              <a:t>‹N°›</a:t>
            </a:fld>
            <a:endParaRPr lang="en-US" altLang="fr-FR"/>
          </a:p>
        </p:txBody>
      </p:sp>
    </p:spTree>
    <p:extLst>
      <p:ext uri="{BB962C8B-B14F-4D97-AF65-F5344CB8AC3E}">
        <p14:creationId xmlns:p14="http://schemas.microsoft.com/office/powerpoint/2010/main" val="31094342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300788" y="379420"/>
            <a:ext cx="1871662" cy="56356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684223" y="379420"/>
            <a:ext cx="5464175" cy="56356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Footer Placeholder 4"/>
          <p:cNvSpPr>
            <a:spLocks noGrp="1"/>
          </p:cNvSpPr>
          <p:nvPr>
            <p:ph type="ftr" sz="quarter" idx="10"/>
          </p:nvPr>
        </p:nvSpPr>
        <p:spPr/>
        <p:txBody>
          <a:bodyPr/>
          <a:lstStyle>
            <a:lvl1pPr>
              <a:defRPr/>
            </a:lvl1pPr>
          </a:lstStyle>
          <a:p>
            <a:pPr>
              <a:defRPr/>
            </a:pPr>
            <a:endParaRPr lang="fr-FR" altLang="fr-FR"/>
          </a:p>
        </p:txBody>
      </p:sp>
      <p:sp>
        <p:nvSpPr>
          <p:cNvPr id="5" name="Slide Number Placeholder 5"/>
          <p:cNvSpPr>
            <a:spLocks noGrp="1"/>
          </p:cNvSpPr>
          <p:nvPr>
            <p:ph type="sldNum" sz="quarter" idx="11"/>
          </p:nvPr>
        </p:nvSpPr>
        <p:spPr/>
        <p:txBody>
          <a:bodyPr/>
          <a:lstStyle>
            <a:lvl1pPr>
              <a:defRPr/>
            </a:lvl1pPr>
          </a:lstStyle>
          <a:p>
            <a:pPr>
              <a:defRPr/>
            </a:pPr>
            <a:fld id="{ACF818C9-2A73-47D5-B3D6-470374E2F65E}" type="slidenum">
              <a:rPr lang="en-US" altLang="fr-FR"/>
              <a:pPr>
                <a:defRPr/>
              </a:pPr>
              <a:t>‹N°›</a:t>
            </a:fld>
            <a:endParaRPr lang="en-US" altLang="fr-FR"/>
          </a:p>
        </p:txBody>
      </p:sp>
    </p:spTree>
    <p:extLst>
      <p:ext uri="{BB962C8B-B14F-4D97-AF65-F5344CB8AC3E}">
        <p14:creationId xmlns:p14="http://schemas.microsoft.com/office/powerpoint/2010/main" val="25446746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21"/>
          <p:cNvPicPr>
            <a:picLocks noChangeAspect="1" noChangeArrowheads="1"/>
          </p:cNvPicPr>
          <p:nvPr userDrawn="1"/>
        </p:nvPicPr>
        <p:blipFill>
          <a:blip r:embed="rId2">
            <a:extLst>
              <a:ext uri="{28A0092B-C50C-407E-A947-70E740481C1C}">
                <a14:useLocalDpi xmlns:a14="http://schemas.microsoft.com/office/drawing/2010/main" val="0"/>
              </a:ext>
            </a:extLst>
          </a:blip>
          <a:srcRect t="13525" b="12138"/>
          <a:stretch>
            <a:fillRect/>
          </a:stretch>
        </p:blipFill>
        <p:spPr bwMode="auto">
          <a:xfrm>
            <a:off x="2555875" y="209553"/>
            <a:ext cx="3536950" cy="1852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eform 15"/>
          <p:cNvSpPr>
            <a:spLocks noChangeArrowheads="1"/>
          </p:cNvSpPr>
          <p:nvPr userDrawn="1"/>
        </p:nvSpPr>
        <p:spPr bwMode="auto">
          <a:xfrm>
            <a:off x="0" y="5158317"/>
            <a:ext cx="342900" cy="1699683"/>
          </a:xfrm>
          <a:custGeom>
            <a:avLst/>
            <a:gdLst>
              <a:gd name="T0" fmla="*/ 0 w 457200"/>
              <a:gd name="T1" fmla="*/ 0 h 2853267"/>
              <a:gd name="T2" fmla="*/ 2 w 457200"/>
              <a:gd name="T3" fmla="*/ 0 h 2853267"/>
              <a:gd name="T4" fmla="*/ 0 w 457200"/>
              <a:gd name="T5" fmla="*/ 0 h 2853267"/>
              <a:gd name="T6" fmla="*/ 0 w 457200"/>
              <a:gd name="T7" fmla="*/ 0 h 2853267"/>
              <a:gd name="T8" fmla="*/ 0 60000 65536"/>
              <a:gd name="T9" fmla="*/ 0 60000 65536"/>
              <a:gd name="T10" fmla="*/ 0 60000 65536"/>
              <a:gd name="T11" fmla="*/ 0 60000 65536"/>
              <a:gd name="T12" fmla="*/ 0 w 457200"/>
              <a:gd name="T13" fmla="*/ 0 h 2853267"/>
              <a:gd name="T14" fmla="*/ 457200 w 457200"/>
              <a:gd name="T15" fmla="*/ 2853267 h 2853267"/>
            </a:gdLst>
            <a:ahLst/>
            <a:cxnLst>
              <a:cxn ang="T8">
                <a:pos x="T0" y="T1"/>
              </a:cxn>
              <a:cxn ang="T9">
                <a:pos x="T2" y="T3"/>
              </a:cxn>
              <a:cxn ang="T10">
                <a:pos x="T4" y="T5"/>
              </a:cxn>
              <a:cxn ang="T11">
                <a:pos x="T6" y="T7"/>
              </a:cxn>
            </a:cxnLst>
            <a:rect l="T12" t="T13" r="T14" b="T15"/>
            <a:pathLst>
              <a:path w="457200" h="2853267">
                <a:moveTo>
                  <a:pt x="0" y="0"/>
                </a:moveTo>
                <a:lnTo>
                  <a:pt x="457200" y="2853267"/>
                </a:lnTo>
                <a:lnTo>
                  <a:pt x="0" y="2844800"/>
                </a:lnTo>
                <a:cubicBezTo>
                  <a:pt x="2822" y="1905000"/>
                  <a:pt x="5645" y="965200"/>
                  <a:pt x="0" y="0"/>
                </a:cubicBez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anchor="ctr"/>
          <a:lstStyle/>
          <a:p>
            <a:endParaRPr lang="fr-FR"/>
          </a:p>
        </p:txBody>
      </p:sp>
      <p:cxnSp>
        <p:nvCxnSpPr>
          <p:cNvPr id="6" name="Straight Connector 6"/>
          <p:cNvCxnSpPr/>
          <p:nvPr userDrawn="1"/>
        </p:nvCxnSpPr>
        <p:spPr>
          <a:xfrm flipV="1">
            <a:off x="4379923" y="5806025"/>
            <a:ext cx="4764087" cy="1051983"/>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7"/>
          <p:cNvCxnSpPr/>
          <p:nvPr userDrawn="1"/>
        </p:nvCxnSpPr>
        <p:spPr>
          <a:xfrm>
            <a:off x="7812088" y="0"/>
            <a:ext cx="1331912"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8" name="Freeform 11"/>
          <p:cNvSpPr>
            <a:spLocks noChangeArrowheads="1"/>
          </p:cNvSpPr>
          <p:nvPr userDrawn="1"/>
        </p:nvSpPr>
        <p:spPr bwMode="auto">
          <a:xfrm>
            <a:off x="8388350" y="0"/>
            <a:ext cx="755650" cy="6858000"/>
          </a:xfrm>
          <a:custGeom>
            <a:avLst/>
            <a:gdLst>
              <a:gd name="T0" fmla="*/ 0 w 2853267"/>
              <a:gd name="T1" fmla="*/ 0 h 6866467"/>
              <a:gd name="T2" fmla="*/ 0 w 2853267"/>
              <a:gd name="T3" fmla="*/ 56 h 6866467"/>
              <a:gd name="T4" fmla="*/ 0 w 2853267"/>
              <a:gd name="T5" fmla="*/ 56 h 6866467"/>
              <a:gd name="T6" fmla="*/ 0 w 2853267"/>
              <a:gd name="T7" fmla="*/ 0 h 6866467"/>
              <a:gd name="T8" fmla="*/ 0 w 2853267"/>
              <a:gd name="T9" fmla="*/ 0 h 6866467"/>
              <a:gd name="T10" fmla="*/ 0 60000 65536"/>
              <a:gd name="T11" fmla="*/ 0 60000 65536"/>
              <a:gd name="T12" fmla="*/ 0 60000 65536"/>
              <a:gd name="T13" fmla="*/ 0 60000 65536"/>
              <a:gd name="T14" fmla="*/ 0 60000 65536"/>
              <a:gd name="T15" fmla="*/ 0 w 2853267"/>
              <a:gd name="T16" fmla="*/ 0 h 6866467"/>
              <a:gd name="T17" fmla="*/ 2853267 w 2853267"/>
              <a:gd name="T18" fmla="*/ 6866467 h 6866467"/>
            </a:gdLst>
            <a:ahLst/>
            <a:cxnLst>
              <a:cxn ang="T10">
                <a:pos x="T0" y="T1"/>
              </a:cxn>
              <a:cxn ang="T11">
                <a:pos x="T2" y="T3"/>
              </a:cxn>
              <a:cxn ang="T12">
                <a:pos x="T4" y="T5"/>
              </a:cxn>
              <a:cxn ang="T13">
                <a:pos x="T6" y="T7"/>
              </a:cxn>
              <a:cxn ang="T14">
                <a:pos x="T8" y="T9"/>
              </a:cxn>
            </a:cxnLst>
            <a:rect l="T15" t="T16" r="T17" b="T18"/>
            <a:pathLst>
              <a:path w="2853267" h="6866467">
                <a:moveTo>
                  <a:pt x="0" y="0"/>
                </a:moveTo>
                <a:lnTo>
                  <a:pt x="2472267" y="6866467"/>
                </a:lnTo>
                <a:lnTo>
                  <a:pt x="2853267" y="6858000"/>
                </a:lnTo>
                <a:lnTo>
                  <a:pt x="2853267" y="0"/>
                </a:lnTo>
                <a:lnTo>
                  <a:pt x="0" y="0"/>
                </a:ln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anchor="ctr"/>
          <a:lstStyle/>
          <a:p>
            <a:endParaRPr lang="fr-FR"/>
          </a:p>
        </p:txBody>
      </p:sp>
      <p:sp>
        <p:nvSpPr>
          <p:cNvPr id="9" name="Freeform 14"/>
          <p:cNvSpPr>
            <a:spLocks noChangeArrowheads="1"/>
          </p:cNvSpPr>
          <p:nvPr userDrawn="1"/>
        </p:nvSpPr>
        <p:spPr bwMode="auto">
          <a:xfrm>
            <a:off x="8675688" y="5084241"/>
            <a:ext cx="468312" cy="1773767"/>
          </a:xfrm>
          <a:custGeom>
            <a:avLst/>
            <a:gdLst>
              <a:gd name="T0" fmla="*/ 0 w 1820333"/>
              <a:gd name="T1" fmla="*/ 0 h 3268133"/>
              <a:gd name="T2" fmla="*/ 0 w 1820333"/>
              <a:gd name="T3" fmla="*/ 0 h 3268133"/>
              <a:gd name="T4" fmla="*/ 0 w 1820333"/>
              <a:gd name="T5" fmla="*/ 0 h 3268133"/>
              <a:gd name="T6" fmla="*/ 0 w 1820333"/>
              <a:gd name="T7" fmla="*/ 0 h 3268133"/>
              <a:gd name="T8" fmla="*/ 0 60000 65536"/>
              <a:gd name="T9" fmla="*/ 0 60000 65536"/>
              <a:gd name="T10" fmla="*/ 0 60000 65536"/>
              <a:gd name="T11" fmla="*/ 0 60000 65536"/>
              <a:gd name="T12" fmla="*/ 0 w 1820333"/>
              <a:gd name="T13" fmla="*/ 0 h 3268133"/>
              <a:gd name="T14" fmla="*/ 1820333 w 1820333"/>
              <a:gd name="T15" fmla="*/ 3268133 h 3268133"/>
            </a:gdLst>
            <a:ahLst/>
            <a:cxnLst>
              <a:cxn ang="T8">
                <a:pos x="T0" y="T1"/>
              </a:cxn>
              <a:cxn ang="T9">
                <a:pos x="T2" y="T3"/>
              </a:cxn>
              <a:cxn ang="T10">
                <a:pos x="T4" y="T5"/>
              </a:cxn>
              <a:cxn ang="T11">
                <a:pos x="T6" y="T7"/>
              </a:cxn>
            </a:cxnLst>
            <a:rect l="T12" t="T13" r="T14" b="T15"/>
            <a:pathLst>
              <a:path w="1820333" h="3268133">
                <a:moveTo>
                  <a:pt x="0" y="3268133"/>
                </a:moveTo>
                <a:lnTo>
                  <a:pt x="1811866" y="0"/>
                </a:lnTo>
                <a:cubicBezTo>
                  <a:pt x="1814688" y="1086555"/>
                  <a:pt x="1817511" y="2173111"/>
                  <a:pt x="1820333" y="3259666"/>
                </a:cubicBezTo>
                <a:lnTo>
                  <a:pt x="0" y="3268133"/>
                </a:ln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anchor="ctr"/>
          <a:lstStyle/>
          <a:p>
            <a:endParaRPr lang="fr-FR"/>
          </a:p>
        </p:txBody>
      </p:sp>
      <p:sp>
        <p:nvSpPr>
          <p:cNvPr id="7180" name="Title Placeholder 1"/>
          <p:cNvSpPr>
            <a:spLocks noGrp="1"/>
          </p:cNvSpPr>
          <p:nvPr>
            <p:ph type="ctrTitle"/>
          </p:nvPr>
        </p:nvSpPr>
        <p:spPr>
          <a:xfrm>
            <a:off x="539750" y="2679708"/>
            <a:ext cx="7416800" cy="1470025"/>
          </a:xfrm>
        </p:spPr>
        <p:txBody>
          <a:bodyPr/>
          <a:lstStyle>
            <a:lvl1pPr algn="ctr">
              <a:defRPr/>
            </a:lvl1pPr>
          </a:lstStyle>
          <a:p>
            <a:pPr lvl="0"/>
            <a:r>
              <a:rPr lang="fr-FR" altLang="fr-FR" noProof="0" smtClean="0"/>
              <a:t>Modifiez le style du titre</a:t>
            </a:r>
          </a:p>
        </p:txBody>
      </p:sp>
      <p:sp>
        <p:nvSpPr>
          <p:cNvPr id="7181" name="Text Placeholder 2"/>
          <p:cNvSpPr>
            <a:spLocks noGrp="1"/>
          </p:cNvSpPr>
          <p:nvPr>
            <p:ph type="subTitle" idx="1"/>
          </p:nvPr>
        </p:nvSpPr>
        <p:spPr>
          <a:xfrm>
            <a:off x="1403350" y="4221165"/>
            <a:ext cx="5545138" cy="1223963"/>
          </a:xfrm>
        </p:spPr>
        <p:txBody>
          <a:bodyPr/>
          <a:lstStyle>
            <a:lvl1pPr marL="0" indent="0" algn="ctr">
              <a:buFont typeface="Wingdings 3" pitchFamily="18" charset="2"/>
              <a:buNone/>
              <a:defRPr>
                <a:solidFill>
                  <a:srgbClr val="00267F"/>
                </a:solidFill>
              </a:defRPr>
            </a:lvl1pPr>
          </a:lstStyle>
          <a:p>
            <a:pPr lvl="0"/>
            <a:r>
              <a:rPr lang="fr-FR" altLang="fr-FR" noProof="0" smtClean="0"/>
              <a:t>Modifiez le style des sous-titres du masque</a:t>
            </a:r>
          </a:p>
        </p:txBody>
      </p:sp>
    </p:spTree>
    <p:extLst>
      <p:ext uri="{BB962C8B-B14F-4D97-AF65-F5344CB8AC3E}">
        <p14:creationId xmlns:p14="http://schemas.microsoft.com/office/powerpoint/2010/main" val="14465982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Footer Placeholder 4"/>
          <p:cNvSpPr>
            <a:spLocks noGrp="1"/>
          </p:cNvSpPr>
          <p:nvPr>
            <p:ph type="ftr" sz="quarter" idx="10"/>
          </p:nvPr>
        </p:nvSpPr>
        <p:spPr/>
        <p:txBody>
          <a:bodyPr/>
          <a:lstStyle>
            <a:lvl1pPr fontAlgn="auto">
              <a:spcBef>
                <a:spcPts val="0"/>
              </a:spcBef>
              <a:spcAft>
                <a:spcPts val="0"/>
              </a:spcAft>
              <a:defRPr/>
            </a:lvl1pPr>
          </a:lstStyle>
          <a:p>
            <a:pPr>
              <a:defRPr/>
            </a:pPr>
            <a:endParaRPr lang="fr-FR" altLang="fr-FR"/>
          </a:p>
        </p:txBody>
      </p:sp>
      <p:sp>
        <p:nvSpPr>
          <p:cNvPr id="5" name="Slide Number Placeholder 5"/>
          <p:cNvSpPr>
            <a:spLocks noGrp="1"/>
          </p:cNvSpPr>
          <p:nvPr>
            <p:ph type="sldNum" sz="quarter" idx="11"/>
          </p:nvPr>
        </p:nvSpPr>
        <p:spPr/>
        <p:txBody>
          <a:bodyPr/>
          <a:lstStyle>
            <a:lvl1pPr fontAlgn="auto">
              <a:spcBef>
                <a:spcPts val="0"/>
              </a:spcBef>
              <a:spcAft>
                <a:spcPts val="0"/>
              </a:spcAft>
              <a:defRPr/>
            </a:lvl1pPr>
          </a:lstStyle>
          <a:p>
            <a:pPr>
              <a:defRPr/>
            </a:pPr>
            <a:fld id="{3DBD09B6-F8B5-4CFD-881D-19F2627C4128}" type="slidenum">
              <a:rPr lang="en-US" altLang="fr-FR"/>
              <a:pPr>
                <a:defRPr/>
              </a:pPr>
              <a:t>‹N°›</a:t>
            </a:fld>
            <a:endParaRPr lang="en-US" altLang="fr-FR"/>
          </a:p>
        </p:txBody>
      </p:sp>
    </p:spTree>
    <p:extLst>
      <p:ext uri="{BB962C8B-B14F-4D97-AF65-F5344CB8AC3E}">
        <p14:creationId xmlns:p14="http://schemas.microsoft.com/office/powerpoint/2010/main" val="26691837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1"/>
            <a:ext cx="7772400" cy="1362075"/>
          </a:xfrm>
        </p:spPr>
        <p:txBody>
          <a:bodyPr/>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Modifiez les styles du texte du masque</a:t>
            </a:r>
          </a:p>
        </p:txBody>
      </p:sp>
      <p:sp>
        <p:nvSpPr>
          <p:cNvPr id="4" name="Footer Placeholder 4"/>
          <p:cNvSpPr>
            <a:spLocks noGrp="1"/>
          </p:cNvSpPr>
          <p:nvPr>
            <p:ph type="ftr" sz="quarter" idx="10"/>
          </p:nvPr>
        </p:nvSpPr>
        <p:spPr/>
        <p:txBody>
          <a:bodyPr/>
          <a:lstStyle>
            <a:lvl1pPr fontAlgn="auto">
              <a:spcBef>
                <a:spcPts val="0"/>
              </a:spcBef>
              <a:spcAft>
                <a:spcPts val="0"/>
              </a:spcAft>
              <a:defRPr/>
            </a:lvl1pPr>
          </a:lstStyle>
          <a:p>
            <a:pPr>
              <a:defRPr/>
            </a:pPr>
            <a:endParaRPr lang="fr-FR" altLang="fr-FR"/>
          </a:p>
        </p:txBody>
      </p:sp>
      <p:sp>
        <p:nvSpPr>
          <p:cNvPr id="5" name="Slide Number Placeholder 5"/>
          <p:cNvSpPr>
            <a:spLocks noGrp="1"/>
          </p:cNvSpPr>
          <p:nvPr>
            <p:ph type="sldNum" sz="quarter" idx="11"/>
          </p:nvPr>
        </p:nvSpPr>
        <p:spPr/>
        <p:txBody>
          <a:bodyPr/>
          <a:lstStyle>
            <a:lvl1pPr fontAlgn="auto">
              <a:spcBef>
                <a:spcPts val="0"/>
              </a:spcBef>
              <a:spcAft>
                <a:spcPts val="0"/>
              </a:spcAft>
              <a:defRPr/>
            </a:lvl1pPr>
          </a:lstStyle>
          <a:p>
            <a:pPr>
              <a:defRPr/>
            </a:pPr>
            <a:fld id="{F0DBA77A-1B42-4759-A3B7-4765E87CD0A5}" type="slidenum">
              <a:rPr lang="en-US" altLang="fr-FR"/>
              <a:pPr>
                <a:defRPr/>
              </a:pPr>
              <a:t>‹N°›</a:t>
            </a:fld>
            <a:endParaRPr lang="en-US" altLang="fr-FR"/>
          </a:p>
        </p:txBody>
      </p:sp>
    </p:spTree>
    <p:extLst>
      <p:ext uri="{BB962C8B-B14F-4D97-AF65-F5344CB8AC3E}">
        <p14:creationId xmlns:p14="http://schemas.microsoft.com/office/powerpoint/2010/main" val="12351903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684225" y="1916115"/>
            <a:ext cx="3667125" cy="4098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503738" y="1916115"/>
            <a:ext cx="3668712" cy="4098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Footer Placeholder 4"/>
          <p:cNvSpPr>
            <a:spLocks noGrp="1"/>
          </p:cNvSpPr>
          <p:nvPr>
            <p:ph type="ftr" sz="quarter" idx="10"/>
          </p:nvPr>
        </p:nvSpPr>
        <p:spPr/>
        <p:txBody>
          <a:bodyPr/>
          <a:lstStyle>
            <a:lvl1pPr fontAlgn="auto">
              <a:spcBef>
                <a:spcPts val="0"/>
              </a:spcBef>
              <a:spcAft>
                <a:spcPts val="0"/>
              </a:spcAft>
              <a:defRPr/>
            </a:lvl1pPr>
          </a:lstStyle>
          <a:p>
            <a:pPr>
              <a:defRPr/>
            </a:pPr>
            <a:endParaRPr lang="fr-FR" altLang="fr-FR"/>
          </a:p>
        </p:txBody>
      </p:sp>
      <p:sp>
        <p:nvSpPr>
          <p:cNvPr id="6" name="Slide Number Placeholder 5"/>
          <p:cNvSpPr>
            <a:spLocks noGrp="1"/>
          </p:cNvSpPr>
          <p:nvPr>
            <p:ph type="sldNum" sz="quarter" idx="11"/>
          </p:nvPr>
        </p:nvSpPr>
        <p:spPr/>
        <p:txBody>
          <a:bodyPr/>
          <a:lstStyle>
            <a:lvl1pPr fontAlgn="auto">
              <a:spcBef>
                <a:spcPts val="0"/>
              </a:spcBef>
              <a:spcAft>
                <a:spcPts val="0"/>
              </a:spcAft>
              <a:defRPr/>
            </a:lvl1pPr>
          </a:lstStyle>
          <a:p>
            <a:pPr>
              <a:defRPr/>
            </a:pPr>
            <a:fld id="{F7F79BFD-1C76-49F3-A49A-BEFD3F746739}" type="slidenum">
              <a:rPr lang="en-US" altLang="fr-FR"/>
              <a:pPr>
                <a:defRPr/>
              </a:pPr>
              <a:t>‹N°›</a:t>
            </a:fld>
            <a:endParaRPr lang="en-US" altLang="fr-FR"/>
          </a:p>
        </p:txBody>
      </p:sp>
    </p:spTree>
    <p:extLst>
      <p:ext uri="{BB962C8B-B14F-4D97-AF65-F5344CB8AC3E}">
        <p14:creationId xmlns:p14="http://schemas.microsoft.com/office/powerpoint/2010/main" val="798615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7"/>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Footer Placeholder 4"/>
          <p:cNvSpPr>
            <a:spLocks noGrp="1"/>
          </p:cNvSpPr>
          <p:nvPr>
            <p:ph type="ftr" sz="quarter" idx="10"/>
          </p:nvPr>
        </p:nvSpPr>
        <p:spPr/>
        <p:txBody>
          <a:bodyPr/>
          <a:lstStyle>
            <a:lvl1pPr fontAlgn="auto">
              <a:spcBef>
                <a:spcPts val="0"/>
              </a:spcBef>
              <a:spcAft>
                <a:spcPts val="0"/>
              </a:spcAft>
              <a:defRPr/>
            </a:lvl1pPr>
          </a:lstStyle>
          <a:p>
            <a:pPr>
              <a:defRPr/>
            </a:pPr>
            <a:endParaRPr lang="fr-FR" altLang="fr-FR"/>
          </a:p>
        </p:txBody>
      </p:sp>
      <p:sp>
        <p:nvSpPr>
          <p:cNvPr id="8" name="Slide Number Placeholder 5"/>
          <p:cNvSpPr>
            <a:spLocks noGrp="1"/>
          </p:cNvSpPr>
          <p:nvPr>
            <p:ph type="sldNum" sz="quarter" idx="11"/>
          </p:nvPr>
        </p:nvSpPr>
        <p:spPr/>
        <p:txBody>
          <a:bodyPr/>
          <a:lstStyle>
            <a:lvl1pPr fontAlgn="auto">
              <a:spcBef>
                <a:spcPts val="0"/>
              </a:spcBef>
              <a:spcAft>
                <a:spcPts val="0"/>
              </a:spcAft>
              <a:defRPr/>
            </a:lvl1pPr>
          </a:lstStyle>
          <a:p>
            <a:pPr>
              <a:defRPr/>
            </a:pPr>
            <a:fld id="{5C25AF4E-6128-4926-BD22-CDE573C54A9F}" type="slidenum">
              <a:rPr lang="en-US" altLang="fr-FR"/>
              <a:pPr>
                <a:defRPr/>
              </a:pPr>
              <a:t>‹N°›</a:t>
            </a:fld>
            <a:endParaRPr lang="en-US" altLang="fr-FR"/>
          </a:p>
        </p:txBody>
      </p:sp>
    </p:spTree>
    <p:extLst>
      <p:ext uri="{BB962C8B-B14F-4D97-AF65-F5344CB8AC3E}">
        <p14:creationId xmlns:p14="http://schemas.microsoft.com/office/powerpoint/2010/main" val="3144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7"/>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Footer Placeholder 4"/>
          <p:cNvSpPr>
            <a:spLocks noGrp="1"/>
          </p:cNvSpPr>
          <p:nvPr>
            <p:ph type="ftr" sz="quarter" idx="10"/>
          </p:nvPr>
        </p:nvSpPr>
        <p:spPr/>
        <p:txBody>
          <a:bodyPr/>
          <a:lstStyle>
            <a:lvl1pPr>
              <a:defRPr/>
            </a:lvl1pPr>
          </a:lstStyle>
          <a:p>
            <a:endParaRPr lang="fr-FR"/>
          </a:p>
        </p:txBody>
      </p:sp>
      <p:sp>
        <p:nvSpPr>
          <p:cNvPr id="8" name="Slide Number Placeholder 5"/>
          <p:cNvSpPr>
            <a:spLocks noGrp="1"/>
          </p:cNvSpPr>
          <p:nvPr>
            <p:ph type="sldNum" sz="quarter" idx="11"/>
          </p:nvPr>
        </p:nvSpPr>
        <p:spPr/>
        <p:txBody>
          <a:bodyPr/>
          <a:lstStyle>
            <a:lvl1pPr>
              <a:defRPr/>
            </a:lvl1pPr>
          </a:lstStyle>
          <a:p>
            <a:fld id="{74C63DF8-2649-465F-AE35-2FBB0CD97631}" type="slidenum">
              <a:rPr lang="fr-FR" smtClean="0"/>
              <a:t>‹N°›</a:t>
            </a:fld>
            <a:endParaRPr lang="fr-FR"/>
          </a:p>
        </p:txBody>
      </p:sp>
    </p:spTree>
    <p:extLst>
      <p:ext uri="{BB962C8B-B14F-4D97-AF65-F5344CB8AC3E}">
        <p14:creationId xmlns:p14="http://schemas.microsoft.com/office/powerpoint/2010/main" val="4710778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Footer Placeholder 4"/>
          <p:cNvSpPr>
            <a:spLocks noGrp="1"/>
          </p:cNvSpPr>
          <p:nvPr>
            <p:ph type="ftr" sz="quarter" idx="10"/>
          </p:nvPr>
        </p:nvSpPr>
        <p:spPr/>
        <p:txBody>
          <a:bodyPr/>
          <a:lstStyle>
            <a:lvl1pPr fontAlgn="auto">
              <a:spcBef>
                <a:spcPts val="0"/>
              </a:spcBef>
              <a:spcAft>
                <a:spcPts val="0"/>
              </a:spcAft>
              <a:defRPr/>
            </a:lvl1pPr>
          </a:lstStyle>
          <a:p>
            <a:pPr>
              <a:defRPr/>
            </a:pPr>
            <a:endParaRPr lang="fr-FR" altLang="fr-FR"/>
          </a:p>
        </p:txBody>
      </p:sp>
      <p:sp>
        <p:nvSpPr>
          <p:cNvPr id="4" name="Slide Number Placeholder 5"/>
          <p:cNvSpPr>
            <a:spLocks noGrp="1"/>
          </p:cNvSpPr>
          <p:nvPr>
            <p:ph type="sldNum" sz="quarter" idx="11"/>
          </p:nvPr>
        </p:nvSpPr>
        <p:spPr/>
        <p:txBody>
          <a:bodyPr/>
          <a:lstStyle>
            <a:lvl1pPr fontAlgn="auto">
              <a:spcBef>
                <a:spcPts val="0"/>
              </a:spcBef>
              <a:spcAft>
                <a:spcPts val="0"/>
              </a:spcAft>
              <a:defRPr/>
            </a:lvl1pPr>
          </a:lstStyle>
          <a:p>
            <a:pPr>
              <a:defRPr/>
            </a:pPr>
            <a:fld id="{7EBC0BE0-903A-4A84-82A6-1AAA55A6D2B1}" type="slidenum">
              <a:rPr lang="en-US" altLang="fr-FR"/>
              <a:pPr>
                <a:defRPr/>
              </a:pPr>
              <a:t>‹N°›</a:t>
            </a:fld>
            <a:endParaRPr lang="en-US" altLang="fr-FR"/>
          </a:p>
        </p:txBody>
      </p:sp>
    </p:spTree>
    <p:extLst>
      <p:ext uri="{BB962C8B-B14F-4D97-AF65-F5344CB8AC3E}">
        <p14:creationId xmlns:p14="http://schemas.microsoft.com/office/powerpoint/2010/main" val="17320948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fontAlgn="auto">
              <a:spcBef>
                <a:spcPts val="0"/>
              </a:spcBef>
              <a:spcAft>
                <a:spcPts val="0"/>
              </a:spcAft>
              <a:defRPr/>
            </a:lvl1pPr>
          </a:lstStyle>
          <a:p>
            <a:pPr>
              <a:defRPr/>
            </a:pPr>
            <a:endParaRPr lang="fr-FR" altLang="fr-FR"/>
          </a:p>
        </p:txBody>
      </p:sp>
      <p:sp>
        <p:nvSpPr>
          <p:cNvPr id="3" name="Slide Number Placeholder 5"/>
          <p:cNvSpPr>
            <a:spLocks noGrp="1"/>
          </p:cNvSpPr>
          <p:nvPr>
            <p:ph type="sldNum" sz="quarter" idx="11"/>
          </p:nvPr>
        </p:nvSpPr>
        <p:spPr/>
        <p:txBody>
          <a:bodyPr/>
          <a:lstStyle>
            <a:lvl1pPr fontAlgn="auto">
              <a:spcBef>
                <a:spcPts val="0"/>
              </a:spcBef>
              <a:spcAft>
                <a:spcPts val="0"/>
              </a:spcAft>
              <a:defRPr/>
            </a:lvl1pPr>
          </a:lstStyle>
          <a:p>
            <a:pPr>
              <a:defRPr/>
            </a:pPr>
            <a:fld id="{8BA468D1-BA6B-4D72-82ED-0BEFE022A618}" type="slidenum">
              <a:rPr lang="en-US" altLang="fr-FR"/>
              <a:pPr>
                <a:defRPr/>
              </a:pPr>
              <a:t>‹N°›</a:t>
            </a:fld>
            <a:endParaRPr lang="en-US" altLang="fr-FR"/>
          </a:p>
        </p:txBody>
      </p:sp>
    </p:spTree>
    <p:extLst>
      <p:ext uri="{BB962C8B-B14F-4D97-AF65-F5344CB8AC3E}">
        <p14:creationId xmlns:p14="http://schemas.microsoft.com/office/powerpoint/2010/main" val="118365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2" y="273049"/>
            <a:ext cx="3008313" cy="1162051"/>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12"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Footer Placeholder 4"/>
          <p:cNvSpPr>
            <a:spLocks noGrp="1"/>
          </p:cNvSpPr>
          <p:nvPr>
            <p:ph type="ftr" sz="quarter" idx="10"/>
          </p:nvPr>
        </p:nvSpPr>
        <p:spPr/>
        <p:txBody>
          <a:bodyPr/>
          <a:lstStyle>
            <a:lvl1pPr fontAlgn="auto">
              <a:spcBef>
                <a:spcPts val="0"/>
              </a:spcBef>
              <a:spcAft>
                <a:spcPts val="0"/>
              </a:spcAft>
              <a:defRPr/>
            </a:lvl1pPr>
          </a:lstStyle>
          <a:p>
            <a:pPr>
              <a:defRPr/>
            </a:pPr>
            <a:endParaRPr lang="fr-FR" altLang="fr-FR"/>
          </a:p>
        </p:txBody>
      </p:sp>
      <p:sp>
        <p:nvSpPr>
          <p:cNvPr id="6" name="Slide Number Placeholder 5"/>
          <p:cNvSpPr>
            <a:spLocks noGrp="1"/>
          </p:cNvSpPr>
          <p:nvPr>
            <p:ph type="sldNum" sz="quarter" idx="11"/>
          </p:nvPr>
        </p:nvSpPr>
        <p:spPr/>
        <p:txBody>
          <a:bodyPr/>
          <a:lstStyle>
            <a:lvl1pPr fontAlgn="auto">
              <a:spcBef>
                <a:spcPts val="0"/>
              </a:spcBef>
              <a:spcAft>
                <a:spcPts val="0"/>
              </a:spcAft>
              <a:defRPr/>
            </a:lvl1pPr>
          </a:lstStyle>
          <a:p>
            <a:pPr>
              <a:defRPr/>
            </a:pPr>
            <a:fld id="{292EEBCB-B85D-462C-BBDB-94BA7F1211D9}" type="slidenum">
              <a:rPr lang="en-US" altLang="fr-FR"/>
              <a:pPr>
                <a:defRPr/>
              </a:pPr>
              <a:t>‹N°›</a:t>
            </a:fld>
            <a:endParaRPr lang="en-US" altLang="fr-FR"/>
          </a:p>
        </p:txBody>
      </p:sp>
    </p:spTree>
    <p:extLst>
      <p:ext uri="{BB962C8B-B14F-4D97-AF65-F5344CB8AC3E}">
        <p14:creationId xmlns:p14="http://schemas.microsoft.com/office/powerpoint/2010/main" val="7223039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1"/>
            <a:ext cx="5486400" cy="566739"/>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Cliquez sur l'icône pour ajouter une image</a:t>
            </a:r>
            <a:endParaRPr lang="fr-FR" noProof="0"/>
          </a:p>
        </p:txBody>
      </p:sp>
      <p:sp>
        <p:nvSpPr>
          <p:cNvPr id="4" name="Espace réservé du texte 3"/>
          <p:cNvSpPr>
            <a:spLocks noGrp="1"/>
          </p:cNvSpPr>
          <p:nvPr>
            <p:ph type="body" sz="half" idx="2"/>
          </p:nvPr>
        </p:nvSpPr>
        <p:spPr>
          <a:xfrm>
            <a:off x="1792288" y="5367345"/>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Footer Placeholder 4"/>
          <p:cNvSpPr>
            <a:spLocks noGrp="1"/>
          </p:cNvSpPr>
          <p:nvPr>
            <p:ph type="ftr" sz="quarter" idx="10"/>
          </p:nvPr>
        </p:nvSpPr>
        <p:spPr/>
        <p:txBody>
          <a:bodyPr/>
          <a:lstStyle>
            <a:lvl1pPr fontAlgn="auto">
              <a:spcBef>
                <a:spcPts val="0"/>
              </a:spcBef>
              <a:spcAft>
                <a:spcPts val="0"/>
              </a:spcAft>
              <a:defRPr/>
            </a:lvl1pPr>
          </a:lstStyle>
          <a:p>
            <a:pPr>
              <a:defRPr/>
            </a:pPr>
            <a:endParaRPr lang="fr-FR" altLang="fr-FR"/>
          </a:p>
        </p:txBody>
      </p:sp>
      <p:sp>
        <p:nvSpPr>
          <p:cNvPr id="6" name="Slide Number Placeholder 5"/>
          <p:cNvSpPr>
            <a:spLocks noGrp="1"/>
          </p:cNvSpPr>
          <p:nvPr>
            <p:ph type="sldNum" sz="quarter" idx="11"/>
          </p:nvPr>
        </p:nvSpPr>
        <p:spPr/>
        <p:txBody>
          <a:bodyPr/>
          <a:lstStyle>
            <a:lvl1pPr fontAlgn="auto">
              <a:spcBef>
                <a:spcPts val="0"/>
              </a:spcBef>
              <a:spcAft>
                <a:spcPts val="0"/>
              </a:spcAft>
              <a:defRPr/>
            </a:lvl1pPr>
          </a:lstStyle>
          <a:p>
            <a:pPr>
              <a:defRPr/>
            </a:pPr>
            <a:fld id="{A2B38E06-7F00-403D-A49E-B858EDC4609F}" type="slidenum">
              <a:rPr lang="en-US" altLang="fr-FR"/>
              <a:pPr>
                <a:defRPr/>
              </a:pPr>
              <a:t>‹N°›</a:t>
            </a:fld>
            <a:endParaRPr lang="en-US" altLang="fr-FR"/>
          </a:p>
        </p:txBody>
      </p:sp>
    </p:spTree>
    <p:extLst>
      <p:ext uri="{BB962C8B-B14F-4D97-AF65-F5344CB8AC3E}">
        <p14:creationId xmlns:p14="http://schemas.microsoft.com/office/powerpoint/2010/main" val="38158195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Footer Placeholder 4"/>
          <p:cNvSpPr>
            <a:spLocks noGrp="1"/>
          </p:cNvSpPr>
          <p:nvPr>
            <p:ph type="ftr" sz="quarter" idx="10"/>
          </p:nvPr>
        </p:nvSpPr>
        <p:spPr/>
        <p:txBody>
          <a:bodyPr/>
          <a:lstStyle>
            <a:lvl1pPr fontAlgn="auto">
              <a:spcBef>
                <a:spcPts val="0"/>
              </a:spcBef>
              <a:spcAft>
                <a:spcPts val="0"/>
              </a:spcAft>
              <a:defRPr/>
            </a:lvl1pPr>
          </a:lstStyle>
          <a:p>
            <a:pPr>
              <a:defRPr/>
            </a:pPr>
            <a:endParaRPr lang="fr-FR" altLang="fr-FR"/>
          </a:p>
        </p:txBody>
      </p:sp>
      <p:sp>
        <p:nvSpPr>
          <p:cNvPr id="5" name="Slide Number Placeholder 5"/>
          <p:cNvSpPr>
            <a:spLocks noGrp="1"/>
          </p:cNvSpPr>
          <p:nvPr>
            <p:ph type="sldNum" sz="quarter" idx="11"/>
          </p:nvPr>
        </p:nvSpPr>
        <p:spPr/>
        <p:txBody>
          <a:bodyPr/>
          <a:lstStyle>
            <a:lvl1pPr fontAlgn="auto">
              <a:spcBef>
                <a:spcPts val="0"/>
              </a:spcBef>
              <a:spcAft>
                <a:spcPts val="0"/>
              </a:spcAft>
              <a:defRPr/>
            </a:lvl1pPr>
          </a:lstStyle>
          <a:p>
            <a:pPr>
              <a:defRPr/>
            </a:pPr>
            <a:fld id="{FD7E8424-C481-47B0-A010-B43110E74664}" type="slidenum">
              <a:rPr lang="en-US" altLang="fr-FR"/>
              <a:pPr>
                <a:defRPr/>
              </a:pPr>
              <a:t>‹N°›</a:t>
            </a:fld>
            <a:endParaRPr lang="en-US" altLang="fr-FR"/>
          </a:p>
        </p:txBody>
      </p:sp>
    </p:spTree>
    <p:extLst>
      <p:ext uri="{BB962C8B-B14F-4D97-AF65-F5344CB8AC3E}">
        <p14:creationId xmlns:p14="http://schemas.microsoft.com/office/powerpoint/2010/main" val="26885968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300788" y="379421"/>
            <a:ext cx="1871662" cy="56356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684225" y="379421"/>
            <a:ext cx="5464175" cy="56356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Footer Placeholder 4"/>
          <p:cNvSpPr>
            <a:spLocks noGrp="1"/>
          </p:cNvSpPr>
          <p:nvPr>
            <p:ph type="ftr" sz="quarter" idx="10"/>
          </p:nvPr>
        </p:nvSpPr>
        <p:spPr/>
        <p:txBody>
          <a:bodyPr/>
          <a:lstStyle>
            <a:lvl1pPr fontAlgn="auto">
              <a:spcBef>
                <a:spcPts val="0"/>
              </a:spcBef>
              <a:spcAft>
                <a:spcPts val="0"/>
              </a:spcAft>
              <a:defRPr/>
            </a:lvl1pPr>
          </a:lstStyle>
          <a:p>
            <a:pPr>
              <a:defRPr/>
            </a:pPr>
            <a:endParaRPr lang="fr-FR" altLang="fr-FR"/>
          </a:p>
        </p:txBody>
      </p:sp>
      <p:sp>
        <p:nvSpPr>
          <p:cNvPr id="5" name="Slide Number Placeholder 5"/>
          <p:cNvSpPr>
            <a:spLocks noGrp="1"/>
          </p:cNvSpPr>
          <p:nvPr>
            <p:ph type="sldNum" sz="quarter" idx="11"/>
          </p:nvPr>
        </p:nvSpPr>
        <p:spPr/>
        <p:txBody>
          <a:bodyPr/>
          <a:lstStyle>
            <a:lvl1pPr fontAlgn="auto">
              <a:spcBef>
                <a:spcPts val="0"/>
              </a:spcBef>
              <a:spcAft>
                <a:spcPts val="0"/>
              </a:spcAft>
              <a:defRPr/>
            </a:lvl1pPr>
          </a:lstStyle>
          <a:p>
            <a:pPr>
              <a:defRPr/>
            </a:pPr>
            <a:fld id="{3A9AAD6D-A671-4B86-B211-6989D97BCCAC}" type="slidenum">
              <a:rPr lang="en-US" altLang="fr-FR"/>
              <a:pPr>
                <a:defRPr/>
              </a:pPr>
              <a:t>‹N°›</a:t>
            </a:fld>
            <a:endParaRPr lang="en-US" altLang="fr-FR"/>
          </a:p>
        </p:txBody>
      </p:sp>
    </p:spTree>
    <p:extLst>
      <p:ext uri="{BB962C8B-B14F-4D97-AF65-F5344CB8AC3E}">
        <p14:creationId xmlns:p14="http://schemas.microsoft.com/office/powerpoint/2010/main" val="16830931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bl" preserve="1">
  <p:cSld name="Titre et tableau">
    <p:spTree>
      <p:nvGrpSpPr>
        <p:cNvPr id="1" name=""/>
        <p:cNvGrpSpPr/>
        <p:nvPr/>
      </p:nvGrpSpPr>
      <p:grpSpPr>
        <a:xfrm>
          <a:off x="0" y="0"/>
          <a:ext cx="0" cy="0"/>
          <a:chOff x="0" y="0"/>
          <a:chExt cx="0" cy="0"/>
        </a:xfrm>
      </p:grpSpPr>
      <p:sp>
        <p:nvSpPr>
          <p:cNvPr id="2" name="Titre 1"/>
          <p:cNvSpPr>
            <a:spLocks noGrp="1"/>
          </p:cNvSpPr>
          <p:nvPr>
            <p:ph type="title"/>
          </p:nvPr>
        </p:nvSpPr>
        <p:spPr>
          <a:xfrm>
            <a:off x="1617794" y="1"/>
            <a:ext cx="7199435" cy="727075"/>
          </a:xfrm>
        </p:spPr>
        <p:txBody>
          <a:bodyPr/>
          <a:lstStyle/>
          <a:p>
            <a:r>
              <a:rPr lang="fr-FR" smtClean="0"/>
              <a:t>Modifiez le style du titre</a:t>
            </a:r>
            <a:endParaRPr lang="fr-FR"/>
          </a:p>
        </p:txBody>
      </p:sp>
      <p:sp>
        <p:nvSpPr>
          <p:cNvPr id="3" name="Espace réservé du tableau 2"/>
          <p:cNvSpPr>
            <a:spLocks noGrp="1"/>
          </p:cNvSpPr>
          <p:nvPr>
            <p:ph type="tbl" idx="1"/>
          </p:nvPr>
        </p:nvSpPr>
        <p:spPr>
          <a:xfrm>
            <a:off x="1617794" y="746129"/>
            <a:ext cx="7199435" cy="5654675"/>
          </a:xfrm>
        </p:spPr>
        <p:txBody>
          <a:bodyPr/>
          <a:lstStyle/>
          <a:p>
            <a:pPr lvl="0"/>
            <a:r>
              <a:rPr lang="fr-FR" noProof="0" smtClean="0"/>
              <a:t>Cliquez sur l'icône pour ajouter un tableau</a:t>
            </a:r>
          </a:p>
        </p:txBody>
      </p:sp>
      <p:sp>
        <p:nvSpPr>
          <p:cNvPr id="4" name="Rectangle 6"/>
          <p:cNvSpPr>
            <a:spLocks noGrp="1" noChangeArrowheads="1"/>
          </p:cNvSpPr>
          <p:nvPr>
            <p:ph type="sldNum" sz="quarter" idx="10"/>
          </p:nvPr>
        </p:nvSpPr>
        <p:spPr/>
        <p:txBody>
          <a:bodyPr/>
          <a:lstStyle>
            <a:lvl1pPr fontAlgn="auto">
              <a:spcBef>
                <a:spcPts val="0"/>
              </a:spcBef>
              <a:spcAft>
                <a:spcPts val="0"/>
              </a:spcAft>
              <a:defRPr/>
            </a:lvl1pPr>
          </a:lstStyle>
          <a:p>
            <a:pPr>
              <a:defRPr/>
            </a:pPr>
            <a:fld id="{87EACA45-E71C-499F-BF39-4A60ED5F70B2}" type="slidenum">
              <a:rPr lang="fr-FR"/>
              <a:pPr>
                <a:defRPr/>
              </a:pPr>
              <a:t>‹N°›</a:t>
            </a:fld>
            <a:endParaRPr lang="fr-FR"/>
          </a:p>
        </p:txBody>
      </p:sp>
    </p:spTree>
    <p:extLst>
      <p:ext uri="{BB962C8B-B14F-4D97-AF65-F5344CB8AC3E}">
        <p14:creationId xmlns:p14="http://schemas.microsoft.com/office/powerpoint/2010/main" val="14696930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47" y="2130533"/>
            <a:ext cx="7772331" cy="1469779"/>
          </a:xfrm>
        </p:spPr>
        <p:txBody>
          <a:bodyPr/>
          <a:lstStyle/>
          <a:p>
            <a:r>
              <a:rPr lang="fr-FR" smtClean="0"/>
              <a:t>Modifiez le style du titre</a:t>
            </a:r>
            <a:endParaRPr lang="fr-FR"/>
          </a:p>
        </p:txBody>
      </p:sp>
      <p:sp>
        <p:nvSpPr>
          <p:cNvPr id="3" name="Sous-titre 2"/>
          <p:cNvSpPr>
            <a:spLocks noGrp="1"/>
          </p:cNvSpPr>
          <p:nvPr>
            <p:ph type="subTitle" idx="1"/>
          </p:nvPr>
        </p:nvSpPr>
        <p:spPr>
          <a:xfrm>
            <a:off x="1371668" y="3886786"/>
            <a:ext cx="6400664" cy="1751929"/>
          </a:xfrm>
        </p:spPr>
        <p:txBody>
          <a:bodyPr/>
          <a:lstStyle>
            <a:lvl1pPr marL="0" indent="0" algn="ctr">
              <a:buNone/>
              <a:defRPr/>
            </a:lvl1pPr>
            <a:lvl2pPr marL="400627" indent="0" algn="ctr">
              <a:buNone/>
              <a:defRPr/>
            </a:lvl2pPr>
            <a:lvl3pPr marL="801257" indent="0" algn="ctr">
              <a:buNone/>
              <a:defRPr/>
            </a:lvl3pPr>
            <a:lvl4pPr marL="1201887" indent="0" algn="ctr">
              <a:buNone/>
              <a:defRPr/>
            </a:lvl4pPr>
            <a:lvl5pPr marL="1602516" indent="0" algn="ctr">
              <a:buNone/>
              <a:defRPr/>
            </a:lvl5pPr>
            <a:lvl6pPr marL="2003145" indent="0" algn="ctr">
              <a:buNone/>
              <a:defRPr/>
            </a:lvl6pPr>
            <a:lvl7pPr marL="2403773" indent="0" algn="ctr">
              <a:buNone/>
              <a:defRPr/>
            </a:lvl7pPr>
            <a:lvl8pPr marL="2804403" indent="0" algn="ctr">
              <a:buNone/>
              <a:defRPr/>
            </a:lvl8pPr>
            <a:lvl9pPr marL="3205032" indent="0" algn="ctr">
              <a:buNone/>
              <a:defRPr/>
            </a:lvl9pPr>
          </a:lstStyle>
          <a:p>
            <a:r>
              <a:rPr lang="fr-FR" smtClean="0"/>
              <a:t>Modifiez le style des sous-titres du masque</a:t>
            </a:r>
            <a:endParaRPr lang="fr-FR"/>
          </a:p>
        </p:txBody>
      </p:sp>
    </p:spTree>
    <p:extLst>
      <p:ext uri="{BB962C8B-B14F-4D97-AF65-F5344CB8AC3E}">
        <p14:creationId xmlns:p14="http://schemas.microsoft.com/office/powerpoint/2010/main" val="34891455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6411112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504" y="4406457"/>
            <a:ext cx="7772332" cy="1361811"/>
          </a:xfrm>
        </p:spPr>
        <p:txBody>
          <a:bodyPr anchor="t"/>
          <a:lstStyle>
            <a:lvl1pPr algn="l">
              <a:defRPr sz="35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504" y="2906445"/>
            <a:ext cx="7772332" cy="1500008"/>
          </a:xfrm>
        </p:spPr>
        <p:txBody>
          <a:bodyPr anchor="b"/>
          <a:lstStyle>
            <a:lvl1pPr marL="0" indent="0">
              <a:buNone/>
              <a:defRPr sz="1800"/>
            </a:lvl1pPr>
            <a:lvl2pPr marL="400627" indent="0">
              <a:buNone/>
              <a:defRPr sz="1600"/>
            </a:lvl2pPr>
            <a:lvl3pPr marL="801257" indent="0">
              <a:buNone/>
              <a:defRPr sz="1400"/>
            </a:lvl3pPr>
            <a:lvl4pPr marL="1201887" indent="0">
              <a:buNone/>
              <a:defRPr sz="1200"/>
            </a:lvl4pPr>
            <a:lvl5pPr marL="1602516" indent="0">
              <a:buNone/>
              <a:defRPr sz="1200"/>
            </a:lvl5pPr>
            <a:lvl6pPr marL="2003145" indent="0">
              <a:buNone/>
              <a:defRPr sz="1200"/>
            </a:lvl6pPr>
            <a:lvl7pPr marL="2403773" indent="0">
              <a:buNone/>
              <a:defRPr sz="1200"/>
            </a:lvl7pPr>
            <a:lvl8pPr marL="2804403" indent="0">
              <a:buNone/>
              <a:defRPr sz="1200"/>
            </a:lvl8pPr>
            <a:lvl9pPr marL="3205032" indent="0">
              <a:buNone/>
              <a:defRPr sz="1200"/>
            </a:lvl9pPr>
          </a:lstStyle>
          <a:p>
            <a:pPr lvl="0"/>
            <a:r>
              <a:rPr lang="fr-FR" smtClean="0"/>
              <a:t>Modifiez les styles du texte du masque</a:t>
            </a:r>
          </a:p>
        </p:txBody>
      </p:sp>
    </p:spTree>
    <p:extLst>
      <p:ext uri="{BB962C8B-B14F-4D97-AF65-F5344CB8AC3E}">
        <p14:creationId xmlns:p14="http://schemas.microsoft.com/office/powerpoint/2010/main" val="733021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Footer Placeholder 4"/>
          <p:cNvSpPr>
            <a:spLocks noGrp="1"/>
          </p:cNvSpPr>
          <p:nvPr>
            <p:ph type="ftr" sz="quarter" idx="10"/>
          </p:nvPr>
        </p:nvSpPr>
        <p:spPr/>
        <p:txBody>
          <a:bodyPr/>
          <a:lstStyle>
            <a:lvl1pPr>
              <a:defRPr/>
            </a:lvl1pPr>
          </a:lstStyle>
          <a:p>
            <a:endParaRPr lang="fr-FR"/>
          </a:p>
        </p:txBody>
      </p:sp>
      <p:sp>
        <p:nvSpPr>
          <p:cNvPr id="4" name="Slide Number Placeholder 5"/>
          <p:cNvSpPr>
            <a:spLocks noGrp="1"/>
          </p:cNvSpPr>
          <p:nvPr>
            <p:ph type="sldNum" sz="quarter" idx="11"/>
          </p:nvPr>
        </p:nvSpPr>
        <p:spPr/>
        <p:txBody>
          <a:bodyPr/>
          <a:lstStyle>
            <a:lvl1pPr>
              <a:defRPr/>
            </a:lvl1pPr>
          </a:lstStyle>
          <a:p>
            <a:fld id="{74C63DF8-2649-465F-AE35-2FBB0CD97631}" type="slidenum">
              <a:rPr lang="fr-FR" smtClean="0"/>
              <a:t>‹N°›</a:t>
            </a:fld>
            <a:endParaRPr lang="fr-FR"/>
          </a:p>
        </p:txBody>
      </p:sp>
    </p:spTree>
    <p:extLst>
      <p:ext uri="{BB962C8B-B14F-4D97-AF65-F5344CB8AC3E}">
        <p14:creationId xmlns:p14="http://schemas.microsoft.com/office/powerpoint/2010/main" val="11927087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694" y="2383898"/>
            <a:ext cx="4048457" cy="4245223"/>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36528" y="2383898"/>
            <a:ext cx="4049815" cy="4245223"/>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0376964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688" y="274953"/>
            <a:ext cx="8228649"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676" y="1534566"/>
            <a:ext cx="4040308" cy="640599"/>
          </a:xfrm>
        </p:spPr>
        <p:txBody>
          <a:bodyPr anchor="b"/>
          <a:lstStyle>
            <a:lvl1pPr marL="0" indent="0">
              <a:buNone/>
              <a:defRPr sz="2100" b="1"/>
            </a:lvl1pPr>
            <a:lvl2pPr marL="400627" indent="0">
              <a:buNone/>
              <a:defRPr sz="1800" b="1"/>
            </a:lvl2pPr>
            <a:lvl3pPr marL="801257" indent="0">
              <a:buNone/>
              <a:defRPr sz="1600" b="1"/>
            </a:lvl3pPr>
            <a:lvl4pPr marL="1201887" indent="0">
              <a:buNone/>
              <a:defRPr sz="1400" b="1"/>
            </a:lvl4pPr>
            <a:lvl5pPr marL="1602516" indent="0">
              <a:buNone/>
              <a:defRPr sz="1400" b="1"/>
            </a:lvl5pPr>
            <a:lvl6pPr marL="2003145" indent="0">
              <a:buNone/>
              <a:defRPr sz="1400" b="1"/>
            </a:lvl6pPr>
            <a:lvl7pPr marL="2403773" indent="0">
              <a:buNone/>
              <a:defRPr sz="1400" b="1"/>
            </a:lvl7pPr>
            <a:lvl8pPr marL="2804403" indent="0">
              <a:buNone/>
              <a:defRPr sz="1400" b="1"/>
            </a:lvl8pPr>
            <a:lvl9pPr marL="3205032" indent="0">
              <a:buNone/>
              <a:defRPr sz="1400" b="1"/>
            </a:lvl9pPr>
          </a:lstStyle>
          <a:p>
            <a:pPr lvl="0"/>
            <a:r>
              <a:rPr lang="fr-FR" smtClean="0"/>
              <a:t>Modifiez les styles du texte du masque</a:t>
            </a:r>
          </a:p>
        </p:txBody>
      </p:sp>
      <p:sp>
        <p:nvSpPr>
          <p:cNvPr id="4" name="Espace réservé du contenu 3"/>
          <p:cNvSpPr>
            <a:spLocks noGrp="1"/>
          </p:cNvSpPr>
          <p:nvPr>
            <p:ph sz="half" idx="2"/>
          </p:nvPr>
        </p:nvSpPr>
        <p:spPr>
          <a:xfrm>
            <a:off x="457676" y="2175161"/>
            <a:ext cx="4040308" cy="3951555"/>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4667" y="1534566"/>
            <a:ext cx="4041667" cy="640599"/>
          </a:xfrm>
        </p:spPr>
        <p:txBody>
          <a:bodyPr anchor="b"/>
          <a:lstStyle>
            <a:lvl1pPr marL="0" indent="0">
              <a:buNone/>
              <a:defRPr sz="2100" b="1"/>
            </a:lvl1pPr>
            <a:lvl2pPr marL="400627" indent="0">
              <a:buNone/>
              <a:defRPr sz="1800" b="1"/>
            </a:lvl2pPr>
            <a:lvl3pPr marL="801257" indent="0">
              <a:buNone/>
              <a:defRPr sz="1600" b="1"/>
            </a:lvl3pPr>
            <a:lvl4pPr marL="1201887" indent="0">
              <a:buNone/>
              <a:defRPr sz="1400" b="1"/>
            </a:lvl4pPr>
            <a:lvl5pPr marL="1602516" indent="0">
              <a:buNone/>
              <a:defRPr sz="1400" b="1"/>
            </a:lvl5pPr>
            <a:lvl6pPr marL="2003145" indent="0">
              <a:buNone/>
              <a:defRPr sz="1400" b="1"/>
            </a:lvl6pPr>
            <a:lvl7pPr marL="2403773" indent="0">
              <a:buNone/>
              <a:defRPr sz="1400" b="1"/>
            </a:lvl7pPr>
            <a:lvl8pPr marL="2804403" indent="0">
              <a:buNone/>
              <a:defRPr sz="1400" b="1"/>
            </a:lvl8pPr>
            <a:lvl9pPr marL="3205032" indent="0">
              <a:buNone/>
              <a:defRPr sz="1400" b="1"/>
            </a:lvl9pPr>
          </a:lstStyle>
          <a:p>
            <a:pPr lvl="0"/>
            <a:r>
              <a:rPr lang="fr-FR" smtClean="0"/>
              <a:t>Modifiez les styles du texte du masque</a:t>
            </a:r>
          </a:p>
        </p:txBody>
      </p:sp>
      <p:sp>
        <p:nvSpPr>
          <p:cNvPr id="6" name="Espace réservé du contenu 5"/>
          <p:cNvSpPr>
            <a:spLocks noGrp="1"/>
          </p:cNvSpPr>
          <p:nvPr>
            <p:ph sz="quarter" idx="4"/>
          </p:nvPr>
        </p:nvSpPr>
        <p:spPr>
          <a:xfrm>
            <a:off x="4644667" y="2175161"/>
            <a:ext cx="4041667" cy="3951555"/>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1042514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Tree>
    <p:extLst>
      <p:ext uri="{BB962C8B-B14F-4D97-AF65-F5344CB8AC3E}">
        <p14:creationId xmlns:p14="http://schemas.microsoft.com/office/powerpoint/2010/main" val="3278792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00303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676" y="273521"/>
            <a:ext cx="3008162" cy="1161715"/>
          </a:xfrm>
        </p:spPr>
        <p:txBody>
          <a:bodyPr anchor="b"/>
          <a:lstStyle>
            <a:lvl1pPr algn="l">
              <a:defRPr sz="1800" b="1"/>
            </a:lvl1pPr>
          </a:lstStyle>
          <a:p>
            <a:r>
              <a:rPr lang="fr-FR" smtClean="0"/>
              <a:t>Modifiez le style du titre</a:t>
            </a:r>
            <a:endParaRPr lang="fr-FR"/>
          </a:p>
        </p:txBody>
      </p:sp>
      <p:sp>
        <p:nvSpPr>
          <p:cNvPr id="3" name="Espace réservé du contenu 2"/>
          <p:cNvSpPr>
            <a:spLocks noGrp="1"/>
          </p:cNvSpPr>
          <p:nvPr>
            <p:ph idx="1"/>
          </p:nvPr>
        </p:nvSpPr>
        <p:spPr>
          <a:xfrm>
            <a:off x="3574487" y="273515"/>
            <a:ext cx="5111839" cy="5853196"/>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676" y="1435229"/>
            <a:ext cx="3008162" cy="4691483"/>
          </a:xfrm>
        </p:spPr>
        <p:txBody>
          <a:bodyPr/>
          <a:lstStyle>
            <a:lvl1pPr marL="0" indent="0">
              <a:buNone/>
              <a:defRPr sz="1200"/>
            </a:lvl1pPr>
            <a:lvl2pPr marL="400627" indent="0">
              <a:buNone/>
              <a:defRPr sz="1100"/>
            </a:lvl2pPr>
            <a:lvl3pPr marL="801257" indent="0">
              <a:buNone/>
              <a:defRPr sz="900"/>
            </a:lvl3pPr>
            <a:lvl4pPr marL="1201887" indent="0">
              <a:buNone/>
              <a:defRPr sz="800"/>
            </a:lvl4pPr>
            <a:lvl5pPr marL="1602516" indent="0">
              <a:buNone/>
              <a:defRPr sz="800"/>
            </a:lvl5pPr>
            <a:lvl6pPr marL="2003145" indent="0">
              <a:buNone/>
              <a:defRPr sz="800"/>
            </a:lvl6pPr>
            <a:lvl7pPr marL="2403773" indent="0">
              <a:buNone/>
              <a:defRPr sz="800"/>
            </a:lvl7pPr>
            <a:lvl8pPr marL="2804403" indent="0">
              <a:buNone/>
              <a:defRPr sz="800"/>
            </a:lvl8pPr>
            <a:lvl9pPr marL="3205032" indent="0">
              <a:buNone/>
              <a:defRPr sz="800"/>
            </a:lvl9pPr>
          </a:lstStyle>
          <a:p>
            <a:pPr lvl="0"/>
            <a:r>
              <a:rPr lang="fr-FR" smtClean="0"/>
              <a:t>Modifiez les styles du texte du masque</a:t>
            </a:r>
          </a:p>
        </p:txBody>
      </p:sp>
    </p:spTree>
    <p:extLst>
      <p:ext uri="{BB962C8B-B14F-4D97-AF65-F5344CB8AC3E}">
        <p14:creationId xmlns:p14="http://schemas.microsoft.com/office/powerpoint/2010/main" val="39863878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692" y="4800896"/>
            <a:ext cx="5486671" cy="565741"/>
          </a:xfrm>
        </p:spPr>
        <p:txBody>
          <a:bodyPr anchor="b"/>
          <a:lstStyle>
            <a:lvl1pPr algn="l">
              <a:defRPr sz="1800" b="1"/>
            </a:lvl1pPr>
          </a:lstStyle>
          <a:p>
            <a:r>
              <a:rPr lang="fr-FR" smtClean="0"/>
              <a:t>Modifiez le style du titre</a:t>
            </a:r>
            <a:endParaRPr lang="fr-FR"/>
          </a:p>
        </p:txBody>
      </p:sp>
      <p:sp>
        <p:nvSpPr>
          <p:cNvPr id="3" name="Espace réservé pour une image  2"/>
          <p:cNvSpPr>
            <a:spLocks noGrp="1"/>
          </p:cNvSpPr>
          <p:nvPr>
            <p:ph type="pic" idx="1"/>
          </p:nvPr>
        </p:nvSpPr>
        <p:spPr>
          <a:xfrm>
            <a:off x="1792692" y="613247"/>
            <a:ext cx="5486671" cy="4114224"/>
          </a:xfrm>
        </p:spPr>
        <p:txBody>
          <a:bodyPr/>
          <a:lstStyle>
            <a:lvl1pPr marL="0" indent="0">
              <a:buNone/>
              <a:defRPr sz="2800"/>
            </a:lvl1pPr>
            <a:lvl2pPr marL="400627" indent="0">
              <a:buNone/>
              <a:defRPr sz="2500"/>
            </a:lvl2pPr>
            <a:lvl3pPr marL="801257" indent="0">
              <a:buNone/>
              <a:defRPr sz="2100"/>
            </a:lvl3pPr>
            <a:lvl4pPr marL="1201887" indent="0">
              <a:buNone/>
              <a:defRPr sz="1800"/>
            </a:lvl4pPr>
            <a:lvl5pPr marL="1602516" indent="0">
              <a:buNone/>
              <a:defRPr sz="1800"/>
            </a:lvl5pPr>
            <a:lvl6pPr marL="2003145" indent="0">
              <a:buNone/>
              <a:defRPr sz="1800"/>
            </a:lvl6pPr>
            <a:lvl7pPr marL="2403773" indent="0">
              <a:buNone/>
              <a:defRPr sz="1800"/>
            </a:lvl7pPr>
            <a:lvl8pPr marL="2804403" indent="0">
              <a:buNone/>
              <a:defRPr sz="1800"/>
            </a:lvl8pPr>
            <a:lvl9pPr marL="3205032" indent="0">
              <a:buNone/>
              <a:defRPr sz="18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692" y="5366629"/>
            <a:ext cx="5486671" cy="806147"/>
          </a:xfrm>
        </p:spPr>
        <p:txBody>
          <a:bodyPr/>
          <a:lstStyle>
            <a:lvl1pPr marL="0" indent="0">
              <a:buNone/>
              <a:defRPr sz="1200"/>
            </a:lvl1pPr>
            <a:lvl2pPr marL="400627" indent="0">
              <a:buNone/>
              <a:defRPr sz="1100"/>
            </a:lvl2pPr>
            <a:lvl3pPr marL="801257" indent="0">
              <a:buNone/>
              <a:defRPr sz="900"/>
            </a:lvl3pPr>
            <a:lvl4pPr marL="1201887" indent="0">
              <a:buNone/>
              <a:defRPr sz="800"/>
            </a:lvl4pPr>
            <a:lvl5pPr marL="1602516" indent="0">
              <a:buNone/>
              <a:defRPr sz="800"/>
            </a:lvl5pPr>
            <a:lvl6pPr marL="2003145" indent="0">
              <a:buNone/>
              <a:defRPr sz="800"/>
            </a:lvl6pPr>
            <a:lvl7pPr marL="2403773" indent="0">
              <a:buNone/>
              <a:defRPr sz="800"/>
            </a:lvl7pPr>
            <a:lvl8pPr marL="2804403" indent="0">
              <a:buNone/>
              <a:defRPr sz="800"/>
            </a:lvl8pPr>
            <a:lvl9pPr marL="3205032" indent="0">
              <a:buNone/>
              <a:defRPr sz="800"/>
            </a:lvl9pPr>
          </a:lstStyle>
          <a:p>
            <a:pPr lvl="0"/>
            <a:r>
              <a:rPr lang="fr-FR" smtClean="0"/>
              <a:t>Modifiez les styles du texte du masque</a:t>
            </a:r>
          </a:p>
        </p:txBody>
      </p:sp>
    </p:spTree>
    <p:extLst>
      <p:ext uri="{BB962C8B-B14F-4D97-AF65-F5344CB8AC3E}">
        <p14:creationId xmlns:p14="http://schemas.microsoft.com/office/powerpoint/2010/main" val="312434416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0276149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30183" y="1535999"/>
            <a:ext cx="2056144" cy="5093116"/>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691" y="1535999"/>
            <a:ext cx="6042129" cy="5093116"/>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12480270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47" y="2130529"/>
            <a:ext cx="7772331" cy="1469779"/>
          </a:xfrm>
        </p:spPr>
        <p:txBody>
          <a:bodyPr/>
          <a:lstStyle/>
          <a:p>
            <a:r>
              <a:rPr lang="fr-FR" smtClean="0"/>
              <a:t>Modifiez le style du titre</a:t>
            </a:r>
            <a:endParaRPr lang="fr-FR"/>
          </a:p>
        </p:txBody>
      </p:sp>
      <p:sp>
        <p:nvSpPr>
          <p:cNvPr id="3" name="Sous-titre 2"/>
          <p:cNvSpPr>
            <a:spLocks noGrp="1"/>
          </p:cNvSpPr>
          <p:nvPr>
            <p:ph type="subTitle" idx="1"/>
          </p:nvPr>
        </p:nvSpPr>
        <p:spPr>
          <a:xfrm>
            <a:off x="1371668" y="3886786"/>
            <a:ext cx="6400664" cy="1751929"/>
          </a:xfrm>
        </p:spPr>
        <p:txBody>
          <a:bodyPr/>
          <a:lstStyle>
            <a:lvl1pPr marL="0" indent="0" algn="ctr">
              <a:buNone/>
              <a:defRPr/>
            </a:lvl1pPr>
            <a:lvl2pPr marL="400827" indent="0" algn="ctr">
              <a:buNone/>
              <a:defRPr/>
            </a:lvl2pPr>
            <a:lvl3pPr marL="801654" indent="0" algn="ctr">
              <a:buNone/>
              <a:defRPr/>
            </a:lvl3pPr>
            <a:lvl4pPr marL="1202482" indent="0" algn="ctr">
              <a:buNone/>
              <a:defRPr/>
            </a:lvl4pPr>
            <a:lvl5pPr marL="1603309" indent="0" algn="ctr">
              <a:buNone/>
              <a:defRPr/>
            </a:lvl5pPr>
            <a:lvl6pPr marL="2004136" indent="0" algn="ctr">
              <a:buNone/>
              <a:defRPr/>
            </a:lvl6pPr>
            <a:lvl7pPr marL="2404963" indent="0" algn="ctr">
              <a:buNone/>
              <a:defRPr/>
            </a:lvl7pPr>
            <a:lvl8pPr marL="2805791" indent="0" algn="ctr">
              <a:buNone/>
              <a:defRPr/>
            </a:lvl8pPr>
            <a:lvl9pPr marL="3206618" indent="0" algn="ctr">
              <a:buNone/>
              <a:defRPr/>
            </a:lvl9pPr>
          </a:lstStyle>
          <a:p>
            <a:r>
              <a:rPr lang="fr-FR" smtClean="0"/>
              <a:t>Modifiez le style des sous-titres du masque</a:t>
            </a:r>
            <a:endParaRPr lang="fr-FR"/>
          </a:p>
        </p:txBody>
      </p:sp>
    </p:spTree>
    <p:extLst>
      <p:ext uri="{BB962C8B-B14F-4D97-AF65-F5344CB8AC3E}">
        <p14:creationId xmlns:p14="http://schemas.microsoft.com/office/powerpoint/2010/main" val="18635757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1272344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endParaRPr lang="fr-FR"/>
          </a:p>
        </p:txBody>
      </p:sp>
      <p:sp>
        <p:nvSpPr>
          <p:cNvPr id="3" name="Slide Number Placeholder 5"/>
          <p:cNvSpPr>
            <a:spLocks noGrp="1"/>
          </p:cNvSpPr>
          <p:nvPr>
            <p:ph type="sldNum" sz="quarter" idx="11"/>
          </p:nvPr>
        </p:nvSpPr>
        <p:spPr/>
        <p:txBody>
          <a:bodyPr/>
          <a:lstStyle>
            <a:lvl1pPr>
              <a:defRPr/>
            </a:lvl1pPr>
          </a:lstStyle>
          <a:p>
            <a:fld id="{74C63DF8-2649-465F-AE35-2FBB0CD97631}" type="slidenum">
              <a:rPr lang="fr-FR" smtClean="0"/>
              <a:t>‹N°›</a:t>
            </a:fld>
            <a:endParaRPr lang="fr-FR"/>
          </a:p>
        </p:txBody>
      </p:sp>
    </p:spTree>
    <p:extLst>
      <p:ext uri="{BB962C8B-B14F-4D97-AF65-F5344CB8AC3E}">
        <p14:creationId xmlns:p14="http://schemas.microsoft.com/office/powerpoint/2010/main" val="328209569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503" y="4406453"/>
            <a:ext cx="7772332" cy="1361811"/>
          </a:xfrm>
        </p:spPr>
        <p:txBody>
          <a:bodyPr anchor="t"/>
          <a:lstStyle>
            <a:lvl1pPr algn="l">
              <a:defRPr sz="35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503" y="2906445"/>
            <a:ext cx="7772332" cy="1500008"/>
          </a:xfrm>
        </p:spPr>
        <p:txBody>
          <a:bodyPr anchor="b"/>
          <a:lstStyle>
            <a:lvl1pPr marL="0" indent="0">
              <a:buNone/>
              <a:defRPr sz="1800"/>
            </a:lvl1pPr>
            <a:lvl2pPr marL="400827" indent="0">
              <a:buNone/>
              <a:defRPr sz="1600"/>
            </a:lvl2pPr>
            <a:lvl3pPr marL="801654" indent="0">
              <a:buNone/>
              <a:defRPr sz="1400"/>
            </a:lvl3pPr>
            <a:lvl4pPr marL="1202482" indent="0">
              <a:buNone/>
              <a:defRPr sz="1200"/>
            </a:lvl4pPr>
            <a:lvl5pPr marL="1603309" indent="0">
              <a:buNone/>
              <a:defRPr sz="1200"/>
            </a:lvl5pPr>
            <a:lvl6pPr marL="2004136" indent="0">
              <a:buNone/>
              <a:defRPr sz="1200"/>
            </a:lvl6pPr>
            <a:lvl7pPr marL="2404963" indent="0">
              <a:buNone/>
              <a:defRPr sz="1200"/>
            </a:lvl7pPr>
            <a:lvl8pPr marL="2805791" indent="0">
              <a:buNone/>
              <a:defRPr sz="1200"/>
            </a:lvl8pPr>
            <a:lvl9pPr marL="3206618" indent="0">
              <a:buNone/>
              <a:defRPr sz="1200"/>
            </a:lvl9pPr>
          </a:lstStyle>
          <a:p>
            <a:pPr lvl="0"/>
            <a:r>
              <a:rPr lang="fr-FR" smtClean="0"/>
              <a:t>Modifiez les styles du texte du masque</a:t>
            </a:r>
          </a:p>
        </p:txBody>
      </p:sp>
    </p:spTree>
    <p:extLst>
      <p:ext uri="{BB962C8B-B14F-4D97-AF65-F5344CB8AC3E}">
        <p14:creationId xmlns:p14="http://schemas.microsoft.com/office/powerpoint/2010/main" val="31993898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677" y="2383899"/>
            <a:ext cx="4048457" cy="4245223"/>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36513" y="2383899"/>
            <a:ext cx="4049815" cy="4245223"/>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4102169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688" y="274953"/>
            <a:ext cx="8228649"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676" y="1534567"/>
            <a:ext cx="4040308" cy="640599"/>
          </a:xfrm>
        </p:spPr>
        <p:txBody>
          <a:bodyPr anchor="b"/>
          <a:lstStyle>
            <a:lvl1pPr marL="0" indent="0">
              <a:buNone/>
              <a:defRPr sz="2100" b="1"/>
            </a:lvl1pPr>
            <a:lvl2pPr marL="400827" indent="0">
              <a:buNone/>
              <a:defRPr sz="1800" b="1"/>
            </a:lvl2pPr>
            <a:lvl3pPr marL="801654" indent="0">
              <a:buNone/>
              <a:defRPr sz="1600" b="1"/>
            </a:lvl3pPr>
            <a:lvl4pPr marL="1202482" indent="0">
              <a:buNone/>
              <a:defRPr sz="1400" b="1"/>
            </a:lvl4pPr>
            <a:lvl5pPr marL="1603309" indent="0">
              <a:buNone/>
              <a:defRPr sz="1400" b="1"/>
            </a:lvl5pPr>
            <a:lvl6pPr marL="2004136" indent="0">
              <a:buNone/>
              <a:defRPr sz="1400" b="1"/>
            </a:lvl6pPr>
            <a:lvl7pPr marL="2404963" indent="0">
              <a:buNone/>
              <a:defRPr sz="1400" b="1"/>
            </a:lvl7pPr>
            <a:lvl8pPr marL="2805791" indent="0">
              <a:buNone/>
              <a:defRPr sz="1400" b="1"/>
            </a:lvl8pPr>
            <a:lvl9pPr marL="3206618" indent="0">
              <a:buNone/>
              <a:defRPr sz="1400" b="1"/>
            </a:lvl9pPr>
          </a:lstStyle>
          <a:p>
            <a:pPr lvl="0"/>
            <a:r>
              <a:rPr lang="fr-FR" smtClean="0"/>
              <a:t>Modifiez les styles du texte du masque</a:t>
            </a:r>
          </a:p>
        </p:txBody>
      </p:sp>
      <p:sp>
        <p:nvSpPr>
          <p:cNvPr id="4" name="Espace réservé du contenu 3"/>
          <p:cNvSpPr>
            <a:spLocks noGrp="1"/>
          </p:cNvSpPr>
          <p:nvPr>
            <p:ph sz="half" idx="2"/>
          </p:nvPr>
        </p:nvSpPr>
        <p:spPr>
          <a:xfrm>
            <a:off x="457676" y="2175157"/>
            <a:ext cx="4040308" cy="3951555"/>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4667" y="1534567"/>
            <a:ext cx="4041667" cy="640599"/>
          </a:xfrm>
        </p:spPr>
        <p:txBody>
          <a:bodyPr anchor="b"/>
          <a:lstStyle>
            <a:lvl1pPr marL="0" indent="0">
              <a:buNone/>
              <a:defRPr sz="2100" b="1"/>
            </a:lvl1pPr>
            <a:lvl2pPr marL="400827" indent="0">
              <a:buNone/>
              <a:defRPr sz="1800" b="1"/>
            </a:lvl2pPr>
            <a:lvl3pPr marL="801654" indent="0">
              <a:buNone/>
              <a:defRPr sz="1600" b="1"/>
            </a:lvl3pPr>
            <a:lvl4pPr marL="1202482" indent="0">
              <a:buNone/>
              <a:defRPr sz="1400" b="1"/>
            </a:lvl4pPr>
            <a:lvl5pPr marL="1603309" indent="0">
              <a:buNone/>
              <a:defRPr sz="1400" b="1"/>
            </a:lvl5pPr>
            <a:lvl6pPr marL="2004136" indent="0">
              <a:buNone/>
              <a:defRPr sz="1400" b="1"/>
            </a:lvl6pPr>
            <a:lvl7pPr marL="2404963" indent="0">
              <a:buNone/>
              <a:defRPr sz="1400" b="1"/>
            </a:lvl7pPr>
            <a:lvl8pPr marL="2805791" indent="0">
              <a:buNone/>
              <a:defRPr sz="1400" b="1"/>
            </a:lvl8pPr>
            <a:lvl9pPr marL="3206618" indent="0">
              <a:buNone/>
              <a:defRPr sz="1400" b="1"/>
            </a:lvl9pPr>
          </a:lstStyle>
          <a:p>
            <a:pPr lvl="0"/>
            <a:r>
              <a:rPr lang="fr-FR" smtClean="0"/>
              <a:t>Modifiez les styles du texte du masque</a:t>
            </a:r>
          </a:p>
        </p:txBody>
      </p:sp>
      <p:sp>
        <p:nvSpPr>
          <p:cNvPr id="6" name="Espace réservé du contenu 5"/>
          <p:cNvSpPr>
            <a:spLocks noGrp="1"/>
          </p:cNvSpPr>
          <p:nvPr>
            <p:ph sz="quarter" idx="4"/>
          </p:nvPr>
        </p:nvSpPr>
        <p:spPr>
          <a:xfrm>
            <a:off x="4644667" y="2175157"/>
            <a:ext cx="4041667" cy="3951555"/>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9654207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Tree>
    <p:extLst>
      <p:ext uri="{BB962C8B-B14F-4D97-AF65-F5344CB8AC3E}">
        <p14:creationId xmlns:p14="http://schemas.microsoft.com/office/powerpoint/2010/main" val="229242312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31094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676" y="273517"/>
            <a:ext cx="3008162" cy="1161715"/>
          </a:xfrm>
        </p:spPr>
        <p:txBody>
          <a:bodyPr anchor="b"/>
          <a:lstStyle>
            <a:lvl1pPr algn="l">
              <a:defRPr sz="1800" b="1"/>
            </a:lvl1pPr>
          </a:lstStyle>
          <a:p>
            <a:r>
              <a:rPr lang="fr-FR" smtClean="0"/>
              <a:t>Modifiez le style du titre</a:t>
            </a:r>
            <a:endParaRPr lang="fr-FR"/>
          </a:p>
        </p:txBody>
      </p:sp>
      <p:sp>
        <p:nvSpPr>
          <p:cNvPr id="3" name="Espace réservé du contenu 2"/>
          <p:cNvSpPr>
            <a:spLocks noGrp="1"/>
          </p:cNvSpPr>
          <p:nvPr>
            <p:ph idx="1"/>
          </p:nvPr>
        </p:nvSpPr>
        <p:spPr>
          <a:xfrm>
            <a:off x="3574487" y="273515"/>
            <a:ext cx="5111839" cy="5853196"/>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676" y="1435229"/>
            <a:ext cx="3008162" cy="4691483"/>
          </a:xfrm>
        </p:spPr>
        <p:txBody>
          <a:bodyPr/>
          <a:lstStyle>
            <a:lvl1pPr marL="0" indent="0">
              <a:buNone/>
              <a:defRPr sz="1200"/>
            </a:lvl1pPr>
            <a:lvl2pPr marL="400827" indent="0">
              <a:buNone/>
              <a:defRPr sz="1100"/>
            </a:lvl2pPr>
            <a:lvl3pPr marL="801654" indent="0">
              <a:buNone/>
              <a:defRPr sz="900"/>
            </a:lvl3pPr>
            <a:lvl4pPr marL="1202482" indent="0">
              <a:buNone/>
              <a:defRPr sz="800"/>
            </a:lvl4pPr>
            <a:lvl5pPr marL="1603309" indent="0">
              <a:buNone/>
              <a:defRPr sz="800"/>
            </a:lvl5pPr>
            <a:lvl6pPr marL="2004136" indent="0">
              <a:buNone/>
              <a:defRPr sz="800"/>
            </a:lvl6pPr>
            <a:lvl7pPr marL="2404963" indent="0">
              <a:buNone/>
              <a:defRPr sz="800"/>
            </a:lvl7pPr>
            <a:lvl8pPr marL="2805791" indent="0">
              <a:buNone/>
              <a:defRPr sz="800"/>
            </a:lvl8pPr>
            <a:lvl9pPr marL="3206618" indent="0">
              <a:buNone/>
              <a:defRPr sz="800"/>
            </a:lvl9pPr>
          </a:lstStyle>
          <a:p>
            <a:pPr lvl="0"/>
            <a:r>
              <a:rPr lang="fr-FR" smtClean="0"/>
              <a:t>Modifiez les styles du texte du masque</a:t>
            </a:r>
          </a:p>
        </p:txBody>
      </p:sp>
    </p:spTree>
    <p:extLst>
      <p:ext uri="{BB962C8B-B14F-4D97-AF65-F5344CB8AC3E}">
        <p14:creationId xmlns:p14="http://schemas.microsoft.com/office/powerpoint/2010/main" val="36424963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691" y="4800892"/>
            <a:ext cx="5486671" cy="565741"/>
          </a:xfrm>
        </p:spPr>
        <p:txBody>
          <a:bodyPr anchor="b"/>
          <a:lstStyle>
            <a:lvl1pPr algn="l">
              <a:defRPr sz="1800" b="1"/>
            </a:lvl1pPr>
          </a:lstStyle>
          <a:p>
            <a:r>
              <a:rPr lang="fr-FR" smtClean="0"/>
              <a:t>Modifiez le style du titre</a:t>
            </a:r>
            <a:endParaRPr lang="fr-FR"/>
          </a:p>
        </p:txBody>
      </p:sp>
      <p:sp>
        <p:nvSpPr>
          <p:cNvPr id="3" name="Espace réservé pour une image  2"/>
          <p:cNvSpPr>
            <a:spLocks noGrp="1"/>
          </p:cNvSpPr>
          <p:nvPr>
            <p:ph type="pic" idx="1"/>
          </p:nvPr>
        </p:nvSpPr>
        <p:spPr>
          <a:xfrm>
            <a:off x="1792691" y="613247"/>
            <a:ext cx="5486671" cy="4114224"/>
          </a:xfrm>
        </p:spPr>
        <p:txBody>
          <a:bodyPr/>
          <a:lstStyle>
            <a:lvl1pPr marL="0" indent="0">
              <a:buNone/>
              <a:defRPr sz="2800"/>
            </a:lvl1pPr>
            <a:lvl2pPr marL="400827" indent="0">
              <a:buNone/>
              <a:defRPr sz="2500"/>
            </a:lvl2pPr>
            <a:lvl3pPr marL="801654" indent="0">
              <a:buNone/>
              <a:defRPr sz="2100"/>
            </a:lvl3pPr>
            <a:lvl4pPr marL="1202482" indent="0">
              <a:buNone/>
              <a:defRPr sz="1800"/>
            </a:lvl4pPr>
            <a:lvl5pPr marL="1603309" indent="0">
              <a:buNone/>
              <a:defRPr sz="1800"/>
            </a:lvl5pPr>
            <a:lvl6pPr marL="2004136" indent="0">
              <a:buNone/>
              <a:defRPr sz="1800"/>
            </a:lvl6pPr>
            <a:lvl7pPr marL="2404963" indent="0">
              <a:buNone/>
              <a:defRPr sz="1800"/>
            </a:lvl7pPr>
            <a:lvl8pPr marL="2805791" indent="0">
              <a:buNone/>
              <a:defRPr sz="1800"/>
            </a:lvl8pPr>
            <a:lvl9pPr marL="3206618" indent="0">
              <a:buNone/>
              <a:defRPr sz="18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691" y="5366629"/>
            <a:ext cx="5486671" cy="806147"/>
          </a:xfrm>
        </p:spPr>
        <p:txBody>
          <a:bodyPr/>
          <a:lstStyle>
            <a:lvl1pPr marL="0" indent="0">
              <a:buNone/>
              <a:defRPr sz="1200"/>
            </a:lvl1pPr>
            <a:lvl2pPr marL="400827" indent="0">
              <a:buNone/>
              <a:defRPr sz="1100"/>
            </a:lvl2pPr>
            <a:lvl3pPr marL="801654" indent="0">
              <a:buNone/>
              <a:defRPr sz="900"/>
            </a:lvl3pPr>
            <a:lvl4pPr marL="1202482" indent="0">
              <a:buNone/>
              <a:defRPr sz="800"/>
            </a:lvl4pPr>
            <a:lvl5pPr marL="1603309" indent="0">
              <a:buNone/>
              <a:defRPr sz="800"/>
            </a:lvl5pPr>
            <a:lvl6pPr marL="2004136" indent="0">
              <a:buNone/>
              <a:defRPr sz="800"/>
            </a:lvl6pPr>
            <a:lvl7pPr marL="2404963" indent="0">
              <a:buNone/>
              <a:defRPr sz="800"/>
            </a:lvl7pPr>
            <a:lvl8pPr marL="2805791" indent="0">
              <a:buNone/>
              <a:defRPr sz="800"/>
            </a:lvl8pPr>
            <a:lvl9pPr marL="3206618" indent="0">
              <a:buNone/>
              <a:defRPr sz="800"/>
            </a:lvl9pPr>
          </a:lstStyle>
          <a:p>
            <a:pPr lvl="0"/>
            <a:r>
              <a:rPr lang="fr-FR" smtClean="0"/>
              <a:t>Modifiez les styles du texte du masque</a:t>
            </a:r>
          </a:p>
        </p:txBody>
      </p:sp>
    </p:spTree>
    <p:extLst>
      <p:ext uri="{BB962C8B-B14F-4D97-AF65-F5344CB8AC3E}">
        <p14:creationId xmlns:p14="http://schemas.microsoft.com/office/powerpoint/2010/main" val="4984434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40830504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30181" y="1535999"/>
            <a:ext cx="2056144" cy="5093116"/>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692" y="1535999"/>
            <a:ext cx="6042129" cy="5093116"/>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1355100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5" descr="D:\AcomTera\Prod\GMF\MasquePPTNouvelleCampagne\Bandeau.jpg"/>
          <p:cNvPicPr>
            <a:picLocks noChangeAspect="1" noChangeArrowheads="1"/>
          </p:cNvPicPr>
          <p:nvPr/>
        </p:nvPicPr>
        <p:blipFill>
          <a:blip r:embed="rId2">
            <a:extLst>
              <a:ext uri="{28A0092B-C50C-407E-A947-70E740481C1C}">
                <a14:useLocalDpi xmlns:a14="http://schemas.microsoft.com/office/drawing/2010/main" val="0"/>
              </a:ext>
            </a:extLst>
          </a:blip>
          <a:srcRect t="2" b="-5"/>
          <a:stretch>
            <a:fillRect/>
          </a:stretch>
        </p:blipFill>
        <p:spPr bwMode="auto">
          <a:xfrm>
            <a:off x="7" y="0"/>
            <a:ext cx="18510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D:\AcomTera\Prod\GMF\MasquePPTNouvelleCampagne\logoGM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3" y="6019803"/>
            <a:ext cx="1231900" cy="63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D:\AcomTera\Prod\GMF\MasquePPTNouvelleCampagne\SIGNATU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518" y="4777318"/>
            <a:ext cx="1385887" cy="306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Connecteur droit 6"/>
          <p:cNvCxnSpPr/>
          <p:nvPr/>
        </p:nvCxnSpPr>
        <p:spPr>
          <a:xfrm>
            <a:off x="2627330" y="1915584"/>
            <a:ext cx="6516687" cy="0"/>
          </a:xfrm>
          <a:prstGeom prst="line">
            <a:avLst/>
          </a:prstGeom>
          <a:ln w="19050">
            <a:solidFill>
              <a:srgbClr val="0C4DA2"/>
            </a:solidFill>
          </a:ln>
        </p:spPr>
        <p:style>
          <a:lnRef idx="1">
            <a:schemeClr val="accent1"/>
          </a:lnRef>
          <a:fillRef idx="0">
            <a:schemeClr val="accent1"/>
          </a:fillRef>
          <a:effectRef idx="0">
            <a:schemeClr val="accent1"/>
          </a:effectRef>
          <a:fontRef idx="minor">
            <a:schemeClr val="tx1"/>
          </a:fontRef>
        </p:style>
      </p:cxnSp>
      <p:pic>
        <p:nvPicPr>
          <p:cNvPr id="8" name="Picture 21"/>
          <p:cNvPicPr>
            <a:picLocks noChangeAspect="1" noChangeArrowheads="1"/>
          </p:cNvPicPr>
          <p:nvPr userDrawn="1"/>
        </p:nvPicPr>
        <p:blipFill>
          <a:blip r:embed="rId5">
            <a:extLst>
              <a:ext uri="{28A0092B-C50C-407E-A947-70E740481C1C}">
                <a14:useLocalDpi xmlns:a14="http://schemas.microsoft.com/office/drawing/2010/main" val="0"/>
              </a:ext>
            </a:extLst>
          </a:blip>
          <a:srcRect t="13525" b="12138"/>
          <a:stretch>
            <a:fillRect/>
          </a:stretch>
        </p:blipFill>
        <p:spPr bwMode="auto">
          <a:xfrm>
            <a:off x="2555875" y="209553"/>
            <a:ext cx="3536950" cy="1852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eform 15"/>
          <p:cNvSpPr>
            <a:spLocks noChangeArrowheads="1"/>
          </p:cNvSpPr>
          <p:nvPr userDrawn="1"/>
        </p:nvSpPr>
        <p:spPr bwMode="auto">
          <a:xfrm>
            <a:off x="0" y="5158317"/>
            <a:ext cx="342900" cy="1699683"/>
          </a:xfrm>
          <a:custGeom>
            <a:avLst/>
            <a:gdLst>
              <a:gd name="T0" fmla="*/ 0 w 457200"/>
              <a:gd name="T1" fmla="*/ 0 h 2853267"/>
              <a:gd name="T2" fmla="*/ 2 w 457200"/>
              <a:gd name="T3" fmla="*/ 0 h 2853267"/>
              <a:gd name="T4" fmla="*/ 0 w 457200"/>
              <a:gd name="T5" fmla="*/ 0 h 2853267"/>
              <a:gd name="T6" fmla="*/ 0 w 457200"/>
              <a:gd name="T7" fmla="*/ 0 h 2853267"/>
              <a:gd name="T8" fmla="*/ 0 60000 65536"/>
              <a:gd name="T9" fmla="*/ 0 60000 65536"/>
              <a:gd name="T10" fmla="*/ 0 60000 65536"/>
              <a:gd name="T11" fmla="*/ 0 60000 65536"/>
              <a:gd name="T12" fmla="*/ 0 w 457200"/>
              <a:gd name="T13" fmla="*/ 0 h 2853267"/>
              <a:gd name="T14" fmla="*/ 457200 w 457200"/>
              <a:gd name="T15" fmla="*/ 2853267 h 2853267"/>
            </a:gdLst>
            <a:ahLst/>
            <a:cxnLst>
              <a:cxn ang="T8">
                <a:pos x="T0" y="T1"/>
              </a:cxn>
              <a:cxn ang="T9">
                <a:pos x="T2" y="T3"/>
              </a:cxn>
              <a:cxn ang="T10">
                <a:pos x="T4" y="T5"/>
              </a:cxn>
              <a:cxn ang="T11">
                <a:pos x="T6" y="T7"/>
              </a:cxn>
            </a:cxnLst>
            <a:rect l="T12" t="T13" r="T14" b="T15"/>
            <a:pathLst>
              <a:path w="457200" h="2853267">
                <a:moveTo>
                  <a:pt x="0" y="0"/>
                </a:moveTo>
                <a:lnTo>
                  <a:pt x="457200" y="2853267"/>
                </a:lnTo>
                <a:lnTo>
                  <a:pt x="0" y="2844800"/>
                </a:lnTo>
                <a:cubicBezTo>
                  <a:pt x="2822" y="1905000"/>
                  <a:pt x="5645" y="965200"/>
                  <a:pt x="0" y="0"/>
                </a:cubicBez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anchor="ctr"/>
          <a:lstStyle/>
          <a:p>
            <a:endParaRPr lang="fr-FR"/>
          </a:p>
        </p:txBody>
      </p:sp>
      <p:cxnSp>
        <p:nvCxnSpPr>
          <p:cNvPr id="10" name="Straight Connector 6"/>
          <p:cNvCxnSpPr/>
          <p:nvPr userDrawn="1"/>
        </p:nvCxnSpPr>
        <p:spPr>
          <a:xfrm flipV="1">
            <a:off x="4379923" y="5806029"/>
            <a:ext cx="4764087" cy="1051983"/>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7"/>
          <p:cNvCxnSpPr/>
          <p:nvPr userDrawn="1"/>
        </p:nvCxnSpPr>
        <p:spPr>
          <a:xfrm>
            <a:off x="7812088" y="0"/>
            <a:ext cx="1331912"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2" name="Freeform 11"/>
          <p:cNvSpPr>
            <a:spLocks noChangeArrowheads="1"/>
          </p:cNvSpPr>
          <p:nvPr userDrawn="1"/>
        </p:nvSpPr>
        <p:spPr bwMode="auto">
          <a:xfrm>
            <a:off x="8388350" y="0"/>
            <a:ext cx="755650" cy="6858000"/>
          </a:xfrm>
          <a:custGeom>
            <a:avLst/>
            <a:gdLst>
              <a:gd name="T0" fmla="*/ 0 w 2853267"/>
              <a:gd name="T1" fmla="*/ 0 h 6866467"/>
              <a:gd name="T2" fmla="*/ 0 w 2853267"/>
              <a:gd name="T3" fmla="*/ 58 h 6866467"/>
              <a:gd name="T4" fmla="*/ 0 w 2853267"/>
              <a:gd name="T5" fmla="*/ 57 h 6866467"/>
              <a:gd name="T6" fmla="*/ 0 w 2853267"/>
              <a:gd name="T7" fmla="*/ 0 h 6866467"/>
              <a:gd name="T8" fmla="*/ 0 w 2853267"/>
              <a:gd name="T9" fmla="*/ 0 h 6866467"/>
              <a:gd name="T10" fmla="*/ 0 60000 65536"/>
              <a:gd name="T11" fmla="*/ 0 60000 65536"/>
              <a:gd name="T12" fmla="*/ 0 60000 65536"/>
              <a:gd name="T13" fmla="*/ 0 60000 65536"/>
              <a:gd name="T14" fmla="*/ 0 60000 65536"/>
              <a:gd name="T15" fmla="*/ 0 w 2853267"/>
              <a:gd name="T16" fmla="*/ 0 h 6866467"/>
              <a:gd name="T17" fmla="*/ 2853267 w 2853267"/>
              <a:gd name="T18" fmla="*/ 6866467 h 6866467"/>
            </a:gdLst>
            <a:ahLst/>
            <a:cxnLst>
              <a:cxn ang="T10">
                <a:pos x="T0" y="T1"/>
              </a:cxn>
              <a:cxn ang="T11">
                <a:pos x="T2" y="T3"/>
              </a:cxn>
              <a:cxn ang="T12">
                <a:pos x="T4" y="T5"/>
              </a:cxn>
              <a:cxn ang="T13">
                <a:pos x="T6" y="T7"/>
              </a:cxn>
              <a:cxn ang="T14">
                <a:pos x="T8" y="T9"/>
              </a:cxn>
            </a:cxnLst>
            <a:rect l="T15" t="T16" r="T17" b="T18"/>
            <a:pathLst>
              <a:path w="2853267" h="6866467">
                <a:moveTo>
                  <a:pt x="0" y="0"/>
                </a:moveTo>
                <a:lnTo>
                  <a:pt x="2472267" y="6866467"/>
                </a:lnTo>
                <a:lnTo>
                  <a:pt x="2853267" y="6858000"/>
                </a:lnTo>
                <a:lnTo>
                  <a:pt x="2853267" y="0"/>
                </a:lnTo>
                <a:lnTo>
                  <a:pt x="0" y="0"/>
                </a:ln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anchor="ctr"/>
          <a:lstStyle/>
          <a:p>
            <a:endParaRPr lang="fr-FR"/>
          </a:p>
        </p:txBody>
      </p:sp>
      <p:sp>
        <p:nvSpPr>
          <p:cNvPr id="13" name="Freeform 14"/>
          <p:cNvSpPr>
            <a:spLocks noChangeArrowheads="1"/>
          </p:cNvSpPr>
          <p:nvPr userDrawn="1"/>
        </p:nvSpPr>
        <p:spPr bwMode="auto">
          <a:xfrm>
            <a:off x="8675688" y="5084245"/>
            <a:ext cx="468312" cy="1773767"/>
          </a:xfrm>
          <a:custGeom>
            <a:avLst/>
            <a:gdLst>
              <a:gd name="T0" fmla="*/ 0 w 1820333"/>
              <a:gd name="T1" fmla="*/ 0 h 3268133"/>
              <a:gd name="T2" fmla="*/ 0 w 1820333"/>
              <a:gd name="T3" fmla="*/ 0 h 3268133"/>
              <a:gd name="T4" fmla="*/ 0 w 1820333"/>
              <a:gd name="T5" fmla="*/ 0 h 3268133"/>
              <a:gd name="T6" fmla="*/ 0 w 1820333"/>
              <a:gd name="T7" fmla="*/ 0 h 3268133"/>
              <a:gd name="T8" fmla="*/ 0 60000 65536"/>
              <a:gd name="T9" fmla="*/ 0 60000 65536"/>
              <a:gd name="T10" fmla="*/ 0 60000 65536"/>
              <a:gd name="T11" fmla="*/ 0 60000 65536"/>
              <a:gd name="T12" fmla="*/ 0 w 1820333"/>
              <a:gd name="T13" fmla="*/ 0 h 3268133"/>
              <a:gd name="T14" fmla="*/ 1820333 w 1820333"/>
              <a:gd name="T15" fmla="*/ 3268133 h 3268133"/>
            </a:gdLst>
            <a:ahLst/>
            <a:cxnLst>
              <a:cxn ang="T8">
                <a:pos x="T0" y="T1"/>
              </a:cxn>
              <a:cxn ang="T9">
                <a:pos x="T2" y="T3"/>
              </a:cxn>
              <a:cxn ang="T10">
                <a:pos x="T4" y="T5"/>
              </a:cxn>
              <a:cxn ang="T11">
                <a:pos x="T6" y="T7"/>
              </a:cxn>
            </a:cxnLst>
            <a:rect l="T12" t="T13" r="T14" b="T15"/>
            <a:pathLst>
              <a:path w="1820333" h="3268133">
                <a:moveTo>
                  <a:pt x="0" y="3268133"/>
                </a:moveTo>
                <a:lnTo>
                  <a:pt x="1811866" y="0"/>
                </a:lnTo>
                <a:cubicBezTo>
                  <a:pt x="1814688" y="1086555"/>
                  <a:pt x="1817511" y="2173111"/>
                  <a:pt x="1820333" y="3259666"/>
                </a:cubicBezTo>
                <a:lnTo>
                  <a:pt x="0" y="3268133"/>
                </a:ln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anchor="ctr"/>
          <a:lstStyle/>
          <a:p>
            <a:endParaRPr lang="fr-FR"/>
          </a:p>
        </p:txBody>
      </p:sp>
      <p:sp>
        <p:nvSpPr>
          <p:cNvPr id="2" name="Titre 1"/>
          <p:cNvSpPr>
            <a:spLocks noGrp="1"/>
          </p:cNvSpPr>
          <p:nvPr>
            <p:ph type="ctrTitle"/>
          </p:nvPr>
        </p:nvSpPr>
        <p:spPr>
          <a:xfrm>
            <a:off x="2628000" y="1918800"/>
            <a:ext cx="5904000" cy="1224000"/>
          </a:xfrm>
        </p:spPr>
        <p:txBody>
          <a:bodyPr/>
          <a:lstStyle>
            <a:lvl1pPr>
              <a:lnSpc>
                <a:spcPts val="4200"/>
              </a:lnSpc>
              <a:defRPr spc="-100" baseline="0">
                <a:latin typeface="Arial" panose="020B0604020202020204" pitchFamily="34" charset="0"/>
                <a:cs typeface="Arial" panose="020B0604020202020204" pitchFamily="34" charset="0"/>
              </a:defRPr>
            </a:lvl1pPr>
          </a:lstStyle>
          <a:p>
            <a:r>
              <a:rPr lang="fr-FR" smtClean="0"/>
              <a:t>Modifiez le style du titre</a:t>
            </a:r>
            <a:endParaRPr lang="fr-FR" dirty="0"/>
          </a:p>
        </p:txBody>
      </p:sp>
      <p:sp>
        <p:nvSpPr>
          <p:cNvPr id="3" name="Sous-titre 2"/>
          <p:cNvSpPr>
            <a:spLocks noGrp="1"/>
          </p:cNvSpPr>
          <p:nvPr>
            <p:ph type="subTitle" idx="1"/>
          </p:nvPr>
        </p:nvSpPr>
        <p:spPr>
          <a:xfrm>
            <a:off x="2628000" y="3214800"/>
            <a:ext cx="5904000" cy="1224000"/>
          </a:xfrm>
        </p:spPr>
        <p:txBody>
          <a:bodyPr>
            <a:normAutofit/>
          </a:bodyPr>
          <a:lstStyle>
            <a:lvl1pPr marL="0" indent="0" algn="l">
              <a:buNone/>
              <a:defRPr sz="2000" b="0">
                <a:solidFill>
                  <a:srgbClr val="F08C59"/>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dirty="0"/>
          </a:p>
        </p:txBody>
      </p:sp>
      <p:sp>
        <p:nvSpPr>
          <p:cNvPr id="14" name="Espace réservé de la date 3"/>
          <p:cNvSpPr>
            <a:spLocks noGrp="1"/>
          </p:cNvSpPr>
          <p:nvPr>
            <p:ph type="dt" sz="half" idx="10"/>
          </p:nvPr>
        </p:nvSpPr>
        <p:spPr/>
        <p:txBody>
          <a:bodyPr/>
          <a:lstStyle>
            <a:lvl1pPr>
              <a:defRPr/>
            </a:lvl1pPr>
          </a:lstStyle>
          <a:p>
            <a:pPr>
              <a:defRPr/>
            </a:pPr>
            <a:fld id="{A45AD9A4-693D-4DF2-A3C3-6E67230F0467}" type="datetime1">
              <a:rPr lang="fr-FR"/>
              <a:pPr>
                <a:defRPr/>
              </a:pPr>
              <a:t>17/01/2023</a:t>
            </a:fld>
            <a:endParaRPr lang="fr-FR"/>
          </a:p>
        </p:txBody>
      </p:sp>
      <p:sp>
        <p:nvSpPr>
          <p:cNvPr id="15" name="Espace réservé du pied de page 4"/>
          <p:cNvSpPr>
            <a:spLocks noGrp="1"/>
          </p:cNvSpPr>
          <p:nvPr>
            <p:ph type="ftr" sz="quarter" idx="11"/>
          </p:nvPr>
        </p:nvSpPr>
        <p:spPr/>
        <p:txBody>
          <a:bodyPr/>
          <a:lstStyle>
            <a:lvl1pPr>
              <a:defRPr/>
            </a:lvl1pPr>
          </a:lstStyle>
          <a:p>
            <a:pPr>
              <a:defRPr/>
            </a:pPr>
            <a:endParaRPr lang="fr-FR"/>
          </a:p>
        </p:txBody>
      </p:sp>
      <p:sp>
        <p:nvSpPr>
          <p:cNvPr id="16" name="Espace réservé du numéro de diapositive 5"/>
          <p:cNvSpPr>
            <a:spLocks noGrp="1"/>
          </p:cNvSpPr>
          <p:nvPr>
            <p:ph type="sldNum" sz="quarter" idx="12"/>
          </p:nvPr>
        </p:nvSpPr>
        <p:spPr/>
        <p:txBody>
          <a:bodyPr/>
          <a:lstStyle>
            <a:lvl1pPr>
              <a:defRPr/>
            </a:lvl1pPr>
          </a:lstStyle>
          <a:p>
            <a:pPr>
              <a:defRPr/>
            </a:pPr>
            <a:fld id="{B60E1248-657A-406B-AFC3-074B0864402A}" type="slidenum">
              <a:rPr lang="fr-FR"/>
              <a:pPr>
                <a:defRPr/>
              </a:pPr>
              <a:t>‹N°›</a:t>
            </a:fld>
            <a:endParaRPr lang="fr-FR"/>
          </a:p>
        </p:txBody>
      </p:sp>
    </p:spTree>
    <p:extLst>
      <p:ext uri="{BB962C8B-B14F-4D97-AF65-F5344CB8AC3E}">
        <p14:creationId xmlns:p14="http://schemas.microsoft.com/office/powerpoint/2010/main" val="248220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49"/>
            <a:ext cx="3008313" cy="1162051"/>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Footer Placeholder 4"/>
          <p:cNvSpPr>
            <a:spLocks noGrp="1"/>
          </p:cNvSpPr>
          <p:nvPr>
            <p:ph type="ftr" sz="quarter" idx="10"/>
          </p:nvPr>
        </p:nvSpPr>
        <p:spPr/>
        <p:txBody>
          <a:bodyPr/>
          <a:lstStyle>
            <a:lvl1pPr>
              <a:defRPr/>
            </a:lvl1pPr>
          </a:lstStyle>
          <a:p>
            <a:endParaRPr lang="fr-FR"/>
          </a:p>
        </p:txBody>
      </p:sp>
      <p:sp>
        <p:nvSpPr>
          <p:cNvPr id="6" name="Slide Number Placeholder 5"/>
          <p:cNvSpPr>
            <a:spLocks noGrp="1"/>
          </p:cNvSpPr>
          <p:nvPr>
            <p:ph type="sldNum" sz="quarter" idx="11"/>
          </p:nvPr>
        </p:nvSpPr>
        <p:spPr/>
        <p:txBody>
          <a:bodyPr/>
          <a:lstStyle>
            <a:lvl1pPr>
              <a:defRPr/>
            </a:lvl1pPr>
          </a:lstStyle>
          <a:p>
            <a:fld id="{74C63DF8-2649-465F-AE35-2FBB0CD97631}" type="slidenum">
              <a:rPr lang="fr-FR" smtClean="0"/>
              <a:t>‹N°›</a:t>
            </a:fld>
            <a:endParaRPr lang="fr-FR"/>
          </a:p>
        </p:txBody>
      </p:sp>
    </p:spTree>
    <p:extLst>
      <p:ext uri="{BB962C8B-B14F-4D97-AF65-F5344CB8AC3E}">
        <p14:creationId xmlns:p14="http://schemas.microsoft.com/office/powerpoint/2010/main" val="17570131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lvl2pPr>
              <a:spcBef>
                <a:spcPts val="600"/>
              </a:spcBef>
              <a:defRPr/>
            </a:lvl2pPr>
            <a:lvl3pPr>
              <a:spcBef>
                <a:spcPts val="384"/>
              </a:spcBef>
              <a:buClr>
                <a:srgbClr val="134093"/>
              </a:buClr>
              <a:defRPr/>
            </a:lvl3pPr>
            <a:lvl4pPr marL="542925" indent="-228600">
              <a:spcBef>
                <a:spcPts val="384"/>
              </a:spcBef>
              <a:tabLst/>
              <a:defRPr/>
            </a:lvl4pPr>
            <a:lvl5pPr marL="542925" indent="-228600">
              <a:tabLst/>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4" name="Espace réservé de la date 3"/>
          <p:cNvSpPr>
            <a:spLocks noGrp="1"/>
          </p:cNvSpPr>
          <p:nvPr>
            <p:ph type="dt" sz="half" idx="10"/>
          </p:nvPr>
        </p:nvSpPr>
        <p:spPr/>
        <p:txBody>
          <a:bodyPr/>
          <a:lstStyle>
            <a:lvl1pPr>
              <a:defRPr/>
            </a:lvl1pPr>
          </a:lstStyle>
          <a:p>
            <a:pPr>
              <a:defRPr/>
            </a:pPr>
            <a:fld id="{64ABE69B-C33E-4DD1-A198-C9E83BE9C6F2}" type="datetime1">
              <a:rPr lang="fr-FR"/>
              <a:pPr>
                <a:defRPr/>
              </a:pPr>
              <a:t>17/01/2023</a:t>
            </a:fld>
            <a:endParaRPr lang="fr-FR" dirty="0"/>
          </a:p>
        </p:txBody>
      </p:sp>
      <p:sp>
        <p:nvSpPr>
          <p:cNvPr id="5" name="Espace réservé du pied de page 4"/>
          <p:cNvSpPr>
            <a:spLocks noGrp="1"/>
          </p:cNvSpPr>
          <p:nvPr>
            <p:ph type="ftr" sz="quarter" idx="11"/>
          </p:nvPr>
        </p:nvSpPr>
        <p:spPr/>
        <p:txBody>
          <a:bodyPr/>
          <a:lstStyle>
            <a:lvl1pPr>
              <a:defRPr/>
            </a:lvl1pPr>
          </a:lstStyle>
          <a:p>
            <a:pPr>
              <a:defRPr/>
            </a:pPr>
            <a:endParaRPr lang="fr-FR" altLang="fr-FR"/>
          </a:p>
        </p:txBody>
      </p:sp>
      <p:sp>
        <p:nvSpPr>
          <p:cNvPr id="6" name="Espace réservé du numéro de diapositive 5"/>
          <p:cNvSpPr>
            <a:spLocks noGrp="1"/>
          </p:cNvSpPr>
          <p:nvPr>
            <p:ph type="sldNum" sz="quarter" idx="12"/>
          </p:nvPr>
        </p:nvSpPr>
        <p:spPr/>
        <p:txBody>
          <a:bodyPr/>
          <a:lstStyle>
            <a:lvl1pPr>
              <a:defRPr/>
            </a:lvl1pPr>
          </a:lstStyle>
          <a:p>
            <a:pPr>
              <a:defRPr/>
            </a:pPr>
            <a:fld id="{94C7242E-D0F2-4606-B3CF-9AA9D788E250}" type="slidenum">
              <a:rPr lang="en-US" altLang="fr-FR"/>
              <a:pPr>
                <a:defRPr/>
              </a:pPr>
              <a:t>‹N°›</a:t>
            </a:fld>
            <a:endParaRPr lang="en-US" altLang="fr-FR"/>
          </a:p>
        </p:txBody>
      </p:sp>
    </p:spTree>
    <p:extLst>
      <p:ext uri="{BB962C8B-B14F-4D97-AF65-F5344CB8AC3E}">
        <p14:creationId xmlns:p14="http://schemas.microsoft.com/office/powerpoint/2010/main" val="41405331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pic>
        <p:nvPicPr>
          <p:cNvPr id="4" name="Picture 5" descr="D:\AcomTera\Prod\GMF\MasquePPTNouvelleCampagne\Bandeau.jpg"/>
          <p:cNvPicPr>
            <a:picLocks noChangeAspect="1" noChangeArrowheads="1"/>
          </p:cNvPicPr>
          <p:nvPr/>
        </p:nvPicPr>
        <p:blipFill>
          <a:blip r:embed="rId2">
            <a:extLst>
              <a:ext uri="{28A0092B-C50C-407E-A947-70E740481C1C}">
                <a14:useLocalDpi xmlns:a14="http://schemas.microsoft.com/office/drawing/2010/main" val="0"/>
              </a:ext>
            </a:extLst>
          </a:blip>
          <a:srcRect t="2" b="-5"/>
          <a:stretch>
            <a:fillRect/>
          </a:stretch>
        </p:blipFill>
        <p:spPr bwMode="auto">
          <a:xfrm>
            <a:off x="7" y="0"/>
            <a:ext cx="18510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D:\AcomTera\Prod\GMF\MasquePPTNouvelleCampagne\SIGNA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8" y="4923368"/>
            <a:ext cx="1385887" cy="306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Connecteur droit 5"/>
          <p:cNvCxnSpPr/>
          <p:nvPr/>
        </p:nvCxnSpPr>
        <p:spPr>
          <a:xfrm>
            <a:off x="2627330" y="1915584"/>
            <a:ext cx="6516687" cy="0"/>
          </a:xfrm>
          <a:prstGeom prst="line">
            <a:avLst/>
          </a:prstGeom>
          <a:ln w="19050">
            <a:solidFill>
              <a:srgbClr val="0C4DA2"/>
            </a:solidFill>
          </a:ln>
        </p:spPr>
        <p:style>
          <a:lnRef idx="1">
            <a:schemeClr val="accent1"/>
          </a:lnRef>
          <a:fillRef idx="0">
            <a:schemeClr val="accent1"/>
          </a:fillRef>
          <a:effectRef idx="0">
            <a:schemeClr val="accent1"/>
          </a:effectRef>
          <a:fontRef idx="minor">
            <a:schemeClr val="tx1"/>
          </a:fontRef>
        </p:style>
      </p:cxnSp>
      <p:pic>
        <p:nvPicPr>
          <p:cNvPr id="7" name="Picture 2" descr="D:\AcomTera\Prod\GMF\MasquePPTNouvelleCampagne\logoGM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213" y="6019803"/>
            <a:ext cx="1231900" cy="63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2628000" y="1918800"/>
            <a:ext cx="5904000" cy="1224000"/>
          </a:xfrm>
        </p:spPr>
        <p:txBody>
          <a:bodyPr/>
          <a:lstStyle>
            <a:lvl1pPr algn="l">
              <a:lnSpc>
                <a:spcPts val="4200"/>
              </a:lnSpc>
              <a:defRPr sz="2600" b="0" cap="all" spc="-100" baseline="0"/>
            </a:lvl1pPr>
          </a:lstStyle>
          <a:p>
            <a:r>
              <a:rPr lang="fr-FR" smtClean="0"/>
              <a:t>Modifiez le style du titre</a:t>
            </a:r>
            <a:endParaRPr lang="fr-FR"/>
          </a:p>
        </p:txBody>
      </p:sp>
      <p:sp>
        <p:nvSpPr>
          <p:cNvPr id="3" name="Espace réservé du texte 2"/>
          <p:cNvSpPr>
            <a:spLocks noGrp="1"/>
          </p:cNvSpPr>
          <p:nvPr>
            <p:ph type="body" idx="1"/>
          </p:nvPr>
        </p:nvSpPr>
        <p:spPr>
          <a:xfrm>
            <a:off x="2628000" y="3214800"/>
            <a:ext cx="5904000" cy="1224000"/>
          </a:xfrm>
        </p:spPr>
        <p:txBody>
          <a:bodyPr/>
          <a:lstStyle>
            <a:lvl1pPr marL="0" indent="0">
              <a:buNone/>
              <a:defRPr sz="2000" b="0">
                <a:solidFill>
                  <a:srgbClr val="F08C5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8" name="Espace réservé de la date 3"/>
          <p:cNvSpPr>
            <a:spLocks noGrp="1"/>
          </p:cNvSpPr>
          <p:nvPr>
            <p:ph type="dt" sz="half" idx="10"/>
          </p:nvPr>
        </p:nvSpPr>
        <p:spPr/>
        <p:txBody>
          <a:bodyPr/>
          <a:lstStyle>
            <a:lvl1pPr>
              <a:defRPr/>
            </a:lvl1pPr>
          </a:lstStyle>
          <a:p>
            <a:pPr>
              <a:defRPr/>
            </a:pPr>
            <a:fld id="{2749C172-A5F2-4A02-8E05-FB3E679E60A0}" type="datetime1">
              <a:rPr lang="fr-FR"/>
              <a:pPr>
                <a:defRPr/>
              </a:pPr>
              <a:t>17/01/2023</a:t>
            </a:fld>
            <a:endParaRPr lang="fr-FR"/>
          </a:p>
        </p:txBody>
      </p:sp>
      <p:sp>
        <p:nvSpPr>
          <p:cNvPr id="9" name="Espace réservé du pied de page 4"/>
          <p:cNvSpPr>
            <a:spLocks noGrp="1"/>
          </p:cNvSpPr>
          <p:nvPr>
            <p:ph type="ftr" sz="quarter" idx="11"/>
          </p:nvPr>
        </p:nvSpPr>
        <p:spPr/>
        <p:txBody>
          <a:bodyPr/>
          <a:lstStyle>
            <a:lvl1pPr>
              <a:defRPr/>
            </a:lvl1pPr>
          </a:lstStyle>
          <a:p>
            <a:pPr>
              <a:defRPr/>
            </a:pPr>
            <a:endParaRPr lang="fr-FR" altLang="fr-FR"/>
          </a:p>
        </p:txBody>
      </p:sp>
      <p:sp>
        <p:nvSpPr>
          <p:cNvPr id="10" name="Espace réservé du numéro de diapositive 5"/>
          <p:cNvSpPr>
            <a:spLocks noGrp="1"/>
          </p:cNvSpPr>
          <p:nvPr>
            <p:ph type="sldNum" sz="quarter" idx="12"/>
          </p:nvPr>
        </p:nvSpPr>
        <p:spPr/>
        <p:txBody>
          <a:bodyPr/>
          <a:lstStyle>
            <a:lvl1pPr>
              <a:defRPr/>
            </a:lvl1pPr>
          </a:lstStyle>
          <a:p>
            <a:pPr>
              <a:defRPr/>
            </a:pPr>
            <a:fld id="{7DAF5D38-E654-4086-ABD5-751A6C099B29}" type="slidenum">
              <a:rPr lang="en-US" altLang="fr-FR"/>
              <a:pPr>
                <a:defRPr/>
              </a:pPr>
              <a:t>‹N°›</a:t>
            </a:fld>
            <a:endParaRPr lang="en-US" altLang="fr-FR"/>
          </a:p>
        </p:txBody>
      </p:sp>
    </p:spTree>
    <p:extLst>
      <p:ext uri="{BB962C8B-B14F-4D97-AF65-F5344CB8AC3E}">
        <p14:creationId xmlns:p14="http://schemas.microsoft.com/office/powerpoint/2010/main" val="407958889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1"/>
            <a:ext cx="4038600" cy="4525963"/>
          </a:xfrm>
        </p:spPr>
        <p:txBody>
          <a:bodyPr/>
          <a:lstStyle>
            <a:lvl1pPr>
              <a:defRPr sz="20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
        <p:nvSpPr>
          <p:cNvPr id="4" name="Espace réservé du contenu 3"/>
          <p:cNvSpPr>
            <a:spLocks noGrp="1"/>
          </p:cNvSpPr>
          <p:nvPr>
            <p:ph sz="half" idx="2"/>
          </p:nvPr>
        </p:nvSpPr>
        <p:spPr>
          <a:xfrm>
            <a:off x="4648200" y="1600201"/>
            <a:ext cx="4038600" cy="4525963"/>
          </a:xfrm>
        </p:spPr>
        <p:txBody>
          <a:bodyPr/>
          <a:lstStyle>
            <a:lvl1pPr>
              <a:defRPr sz="20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
        <p:nvSpPr>
          <p:cNvPr id="5" name="Espace réservé de la date 3"/>
          <p:cNvSpPr>
            <a:spLocks noGrp="1"/>
          </p:cNvSpPr>
          <p:nvPr>
            <p:ph type="dt" sz="half" idx="10"/>
          </p:nvPr>
        </p:nvSpPr>
        <p:spPr/>
        <p:txBody>
          <a:bodyPr/>
          <a:lstStyle>
            <a:lvl1pPr>
              <a:defRPr/>
            </a:lvl1pPr>
          </a:lstStyle>
          <a:p>
            <a:pPr>
              <a:defRPr/>
            </a:pPr>
            <a:fld id="{72BDF02D-B4AF-463C-953D-61C9C3466AD6}" type="datetime1">
              <a:rPr lang="fr-FR"/>
              <a:pPr>
                <a:defRPr/>
              </a:pPr>
              <a:t>17/01/2023</a:t>
            </a:fld>
            <a:endParaRPr lang="fr-FR" dirty="0"/>
          </a:p>
        </p:txBody>
      </p:sp>
      <p:sp>
        <p:nvSpPr>
          <p:cNvPr id="6" name="Espace réservé du pied de page 4"/>
          <p:cNvSpPr>
            <a:spLocks noGrp="1"/>
          </p:cNvSpPr>
          <p:nvPr>
            <p:ph type="ftr" sz="quarter" idx="11"/>
          </p:nvPr>
        </p:nvSpPr>
        <p:spPr/>
        <p:txBody>
          <a:bodyPr/>
          <a:lstStyle>
            <a:lvl1pPr>
              <a:defRPr/>
            </a:lvl1pPr>
          </a:lstStyle>
          <a:p>
            <a:pPr>
              <a:defRPr/>
            </a:pPr>
            <a:endParaRPr lang="fr-FR" altLang="fr-FR"/>
          </a:p>
        </p:txBody>
      </p:sp>
      <p:sp>
        <p:nvSpPr>
          <p:cNvPr id="7" name="Espace réservé du numéro de diapositive 5"/>
          <p:cNvSpPr>
            <a:spLocks noGrp="1"/>
          </p:cNvSpPr>
          <p:nvPr>
            <p:ph type="sldNum" sz="quarter" idx="12"/>
          </p:nvPr>
        </p:nvSpPr>
        <p:spPr/>
        <p:txBody>
          <a:bodyPr/>
          <a:lstStyle>
            <a:lvl1pPr>
              <a:defRPr/>
            </a:lvl1pPr>
          </a:lstStyle>
          <a:p>
            <a:pPr>
              <a:defRPr/>
            </a:pPr>
            <a:fld id="{278C6210-6FD8-4BB6-ADEC-976F0A62EDF5}" type="slidenum">
              <a:rPr lang="en-US" altLang="fr-FR"/>
              <a:pPr>
                <a:defRPr/>
              </a:pPr>
              <a:t>‹N°›</a:t>
            </a:fld>
            <a:endParaRPr lang="en-US" altLang="fr-FR"/>
          </a:p>
        </p:txBody>
      </p:sp>
    </p:spTree>
    <p:extLst>
      <p:ext uri="{BB962C8B-B14F-4D97-AF65-F5344CB8AC3E}">
        <p14:creationId xmlns:p14="http://schemas.microsoft.com/office/powerpoint/2010/main" val="332675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302840" y="1535113"/>
            <a:ext cx="4040188" cy="639763"/>
          </a:xfrm>
        </p:spPr>
        <p:txBody>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302840" y="2174875"/>
            <a:ext cx="4040188" cy="3951288"/>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490683" y="1535113"/>
            <a:ext cx="4041775" cy="639763"/>
          </a:xfrm>
        </p:spPr>
        <p:txBody>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490683" y="2174875"/>
            <a:ext cx="4041775" cy="3951288"/>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3"/>
          <p:cNvSpPr>
            <a:spLocks noGrp="1"/>
          </p:cNvSpPr>
          <p:nvPr>
            <p:ph type="dt" sz="half" idx="10"/>
          </p:nvPr>
        </p:nvSpPr>
        <p:spPr/>
        <p:txBody>
          <a:bodyPr/>
          <a:lstStyle>
            <a:lvl1pPr>
              <a:defRPr/>
            </a:lvl1pPr>
          </a:lstStyle>
          <a:p>
            <a:pPr>
              <a:defRPr/>
            </a:pPr>
            <a:fld id="{E4D6AA3E-225E-4523-BEDA-95333B706533}" type="datetime1">
              <a:rPr lang="fr-FR"/>
              <a:pPr>
                <a:defRPr/>
              </a:pPr>
              <a:t>17/01/2023</a:t>
            </a:fld>
            <a:endParaRPr lang="fr-FR" dirty="0"/>
          </a:p>
        </p:txBody>
      </p:sp>
      <p:sp>
        <p:nvSpPr>
          <p:cNvPr id="8" name="Espace réservé du pied de page 4"/>
          <p:cNvSpPr>
            <a:spLocks noGrp="1"/>
          </p:cNvSpPr>
          <p:nvPr>
            <p:ph type="ftr" sz="quarter" idx="11"/>
          </p:nvPr>
        </p:nvSpPr>
        <p:spPr/>
        <p:txBody>
          <a:bodyPr/>
          <a:lstStyle>
            <a:lvl1pPr>
              <a:defRPr/>
            </a:lvl1pPr>
          </a:lstStyle>
          <a:p>
            <a:pPr>
              <a:defRPr/>
            </a:pPr>
            <a:endParaRPr lang="fr-FR" altLang="fr-FR"/>
          </a:p>
        </p:txBody>
      </p:sp>
      <p:sp>
        <p:nvSpPr>
          <p:cNvPr id="9" name="Espace réservé du numéro de diapositive 5"/>
          <p:cNvSpPr>
            <a:spLocks noGrp="1"/>
          </p:cNvSpPr>
          <p:nvPr>
            <p:ph type="sldNum" sz="quarter" idx="12"/>
          </p:nvPr>
        </p:nvSpPr>
        <p:spPr/>
        <p:txBody>
          <a:bodyPr/>
          <a:lstStyle>
            <a:lvl1pPr>
              <a:defRPr/>
            </a:lvl1pPr>
          </a:lstStyle>
          <a:p>
            <a:pPr>
              <a:defRPr/>
            </a:pPr>
            <a:fld id="{B9EA5088-F35A-43B6-837F-82D77BD0B6AC}" type="slidenum">
              <a:rPr lang="en-US" altLang="fr-FR"/>
              <a:pPr>
                <a:defRPr/>
              </a:pPr>
              <a:t>‹N°›</a:t>
            </a:fld>
            <a:endParaRPr lang="en-US" altLang="fr-FR"/>
          </a:p>
        </p:txBody>
      </p:sp>
    </p:spTree>
    <p:extLst>
      <p:ext uri="{BB962C8B-B14F-4D97-AF65-F5344CB8AC3E}">
        <p14:creationId xmlns:p14="http://schemas.microsoft.com/office/powerpoint/2010/main" val="17675660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3"/>
          <p:cNvSpPr>
            <a:spLocks noGrp="1"/>
          </p:cNvSpPr>
          <p:nvPr>
            <p:ph type="dt" sz="half" idx="10"/>
          </p:nvPr>
        </p:nvSpPr>
        <p:spPr/>
        <p:txBody>
          <a:bodyPr/>
          <a:lstStyle>
            <a:lvl1pPr>
              <a:defRPr/>
            </a:lvl1pPr>
          </a:lstStyle>
          <a:p>
            <a:pPr>
              <a:defRPr/>
            </a:pPr>
            <a:fld id="{2A17F30A-B116-4753-B975-5D43205EF893}" type="datetime1">
              <a:rPr lang="fr-FR"/>
              <a:pPr>
                <a:defRPr/>
              </a:pPr>
              <a:t>17/01/2023</a:t>
            </a:fld>
            <a:endParaRPr lang="fr-FR" dirty="0"/>
          </a:p>
        </p:txBody>
      </p:sp>
      <p:sp>
        <p:nvSpPr>
          <p:cNvPr id="4" name="Espace réservé du pied de page 4"/>
          <p:cNvSpPr>
            <a:spLocks noGrp="1"/>
          </p:cNvSpPr>
          <p:nvPr>
            <p:ph type="ftr" sz="quarter" idx="11"/>
          </p:nvPr>
        </p:nvSpPr>
        <p:spPr/>
        <p:txBody>
          <a:bodyPr/>
          <a:lstStyle>
            <a:lvl1pPr>
              <a:defRPr/>
            </a:lvl1pPr>
          </a:lstStyle>
          <a:p>
            <a:pPr>
              <a:defRPr/>
            </a:pPr>
            <a:endParaRPr lang="fr-FR" altLang="fr-FR"/>
          </a:p>
        </p:txBody>
      </p:sp>
      <p:sp>
        <p:nvSpPr>
          <p:cNvPr id="5" name="Espace réservé du numéro de diapositive 5"/>
          <p:cNvSpPr>
            <a:spLocks noGrp="1"/>
          </p:cNvSpPr>
          <p:nvPr>
            <p:ph type="sldNum" sz="quarter" idx="12"/>
          </p:nvPr>
        </p:nvSpPr>
        <p:spPr/>
        <p:txBody>
          <a:bodyPr/>
          <a:lstStyle>
            <a:lvl1pPr>
              <a:defRPr/>
            </a:lvl1pPr>
          </a:lstStyle>
          <a:p>
            <a:pPr>
              <a:defRPr/>
            </a:pPr>
            <a:fld id="{07085FD2-CBF5-48E6-AD1B-22E371D61D00}" type="slidenum">
              <a:rPr lang="en-US" altLang="fr-FR"/>
              <a:pPr>
                <a:defRPr/>
              </a:pPr>
              <a:t>‹N°›</a:t>
            </a:fld>
            <a:endParaRPr lang="en-US" altLang="fr-FR"/>
          </a:p>
        </p:txBody>
      </p:sp>
    </p:spTree>
    <p:extLst>
      <p:ext uri="{BB962C8B-B14F-4D97-AF65-F5344CB8AC3E}">
        <p14:creationId xmlns:p14="http://schemas.microsoft.com/office/powerpoint/2010/main" val="258240678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08EFD587-3F18-40A1-A15D-A4C493A1C168}" type="datetime1">
              <a:rPr lang="fr-FR"/>
              <a:pPr>
                <a:defRPr/>
              </a:pPr>
              <a:t>17/01/2023</a:t>
            </a:fld>
            <a:endParaRPr lang="fr-FR" dirty="0"/>
          </a:p>
        </p:txBody>
      </p:sp>
      <p:sp>
        <p:nvSpPr>
          <p:cNvPr id="3" name="Espace réservé du pied de page 4"/>
          <p:cNvSpPr>
            <a:spLocks noGrp="1"/>
          </p:cNvSpPr>
          <p:nvPr>
            <p:ph type="ftr" sz="quarter" idx="11"/>
          </p:nvPr>
        </p:nvSpPr>
        <p:spPr/>
        <p:txBody>
          <a:bodyPr/>
          <a:lstStyle>
            <a:lvl1pPr>
              <a:defRPr/>
            </a:lvl1pPr>
          </a:lstStyle>
          <a:p>
            <a:pPr>
              <a:defRPr/>
            </a:pPr>
            <a:endParaRPr lang="fr-FR" altLang="fr-FR"/>
          </a:p>
        </p:txBody>
      </p:sp>
      <p:sp>
        <p:nvSpPr>
          <p:cNvPr id="4" name="Espace réservé du numéro de diapositive 5"/>
          <p:cNvSpPr>
            <a:spLocks noGrp="1"/>
          </p:cNvSpPr>
          <p:nvPr>
            <p:ph type="sldNum" sz="quarter" idx="12"/>
          </p:nvPr>
        </p:nvSpPr>
        <p:spPr/>
        <p:txBody>
          <a:bodyPr/>
          <a:lstStyle>
            <a:lvl1pPr>
              <a:defRPr/>
            </a:lvl1pPr>
          </a:lstStyle>
          <a:p>
            <a:pPr>
              <a:defRPr/>
            </a:pPr>
            <a:fld id="{AA75CCB0-B5D5-4394-8768-2E6A0637364D}" type="slidenum">
              <a:rPr lang="en-US" altLang="fr-FR"/>
              <a:pPr>
                <a:defRPr/>
              </a:pPr>
              <a:t>‹N°›</a:t>
            </a:fld>
            <a:endParaRPr lang="en-US" altLang="fr-FR"/>
          </a:p>
        </p:txBody>
      </p:sp>
    </p:spTree>
    <p:extLst>
      <p:ext uri="{BB962C8B-B14F-4D97-AF65-F5344CB8AC3E}">
        <p14:creationId xmlns:p14="http://schemas.microsoft.com/office/powerpoint/2010/main" val="174573565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8" y="1556792"/>
            <a:ext cx="3008313" cy="849997"/>
          </a:xfrm>
        </p:spPr>
        <p:txBody>
          <a:bodyPr/>
          <a:lstStyle>
            <a:lvl1pPr algn="l">
              <a:defRPr sz="1400" b="1"/>
            </a:lvl1pPr>
          </a:lstStyle>
          <a:p>
            <a:r>
              <a:rPr lang="fr-FR" smtClean="0"/>
              <a:t>Modifiez le style du titre</a:t>
            </a:r>
            <a:endParaRPr lang="fr-FR" dirty="0"/>
          </a:p>
        </p:txBody>
      </p:sp>
      <p:sp>
        <p:nvSpPr>
          <p:cNvPr id="3" name="Espace réservé du contenu 2"/>
          <p:cNvSpPr>
            <a:spLocks noGrp="1"/>
          </p:cNvSpPr>
          <p:nvPr>
            <p:ph idx="1"/>
          </p:nvPr>
        </p:nvSpPr>
        <p:spPr>
          <a:xfrm>
            <a:off x="3575053" y="1556793"/>
            <a:ext cx="4957763" cy="4281339"/>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18" y="2406801"/>
            <a:ext cx="3008313" cy="3431343"/>
          </a:xfrm>
        </p:spPr>
        <p:txBody>
          <a:bodyPr/>
          <a:lstStyle>
            <a:lvl1pPr marL="0" indent="0">
              <a:buNone/>
              <a:defRPr sz="105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368F7383-F0E0-4ADA-8312-8E8DF58F7448}" type="datetime1">
              <a:rPr lang="fr-FR"/>
              <a:pPr>
                <a:defRPr/>
              </a:pPr>
              <a:t>17/01/2023</a:t>
            </a:fld>
            <a:endParaRPr lang="fr-FR" dirty="0"/>
          </a:p>
        </p:txBody>
      </p:sp>
      <p:sp>
        <p:nvSpPr>
          <p:cNvPr id="6" name="Espace réservé du pied de page 4"/>
          <p:cNvSpPr>
            <a:spLocks noGrp="1"/>
          </p:cNvSpPr>
          <p:nvPr>
            <p:ph type="ftr" sz="quarter" idx="11"/>
          </p:nvPr>
        </p:nvSpPr>
        <p:spPr/>
        <p:txBody>
          <a:bodyPr/>
          <a:lstStyle>
            <a:lvl1pPr>
              <a:defRPr/>
            </a:lvl1pPr>
          </a:lstStyle>
          <a:p>
            <a:pPr>
              <a:defRPr/>
            </a:pPr>
            <a:endParaRPr lang="fr-FR" altLang="fr-FR"/>
          </a:p>
        </p:txBody>
      </p:sp>
      <p:sp>
        <p:nvSpPr>
          <p:cNvPr id="7" name="Espace réservé du numéro de diapositive 5"/>
          <p:cNvSpPr>
            <a:spLocks noGrp="1"/>
          </p:cNvSpPr>
          <p:nvPr>
            <p:ph type="sldNum" sz="quarter" idx="12"/>
          </p:nvPr>
        </p:nvSpPr>
        <p:spPr/>
        <p:txBody>
          <a:bodyPr/>
          <a:lstStyle>
            <a:lvl1pPr>
              <a:defRPr/>
            </a:lvl1pPr>
          </a:lstStyle>
          <a:p>
            <a:pPr>
              <a:defRPr/>
            </a:pPr>
            <a:fld id="{0922D02C-A28D-482F-94EA-AE5F2073DFD2}" type="slidenum">
              <a:rPr lang="en-US" altLang="fr-FR"/>
              <a:pPr>
                <a:defRPr/>
              </a:pPr>
              <a:t>‹N°›</a:t>
            </a:fld>
            <a:endParaRPr lang="en-US" altLang="fr-FR"/>
          </a:p>
        </p:txBody>
      </p:sp>
    </p:spTree>
    <p:extLst>
      <p:ext uri="{BB962C8B-B14F-4D97-AF65-F5344CB8AC3E}">
        <p14:creationId xmlns:p14="http://schemas.microsoft.com/office/powerpoint/2010/main" val="304430130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018979" y="4800601"/>
            <a:ext cx="5486400" cy="566739"/>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3018979"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Cliquez sur l'icône pour ajouter une image</a:t>
            </a:r>
            <a:endParaRPr lang="fr-FR" noProof="0"/>
          </a:p>
        </p:txBody>
      </p:sp>
      <p:sp>
        <p:nvSpPr>
          <p:cNvPr id="4" name="Espace réservé du texte 3"/>
          <p:cNvSpPr>
            <a:spLocks noGrp="1"/>
          </p:cNvSpPr>
          <p:nvPr>
            <p:ph type="body" sz="half" idx="2"/>
          </p:nvPr>
        </p:nvSpPr>
        <p:spPr>
          <a:xfrm>
            <a:off x="3018979" y="536734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F051434A-0594-4F70-8C83-9E4CDDFA3F7C}" type="datetime1">
              <a:rPr lang="fr-FR"/>
              <a:pPr>
                <a:defRPr/>
              </a:pPr>
              <a:t>17/01/2023</a:t>
            </a:fld>
            <a:endParaRPr lang="fr-FR" dirty="0"/>
          </a:p>
        </p:txBody>
      </p:sp>
      <p:sp>
        <p:nvSpPr>
          <p:cNvPr id="6" name="Espace réservé du pied de page 4"/>
          <p:cNvSpPr>
            <a:spLocks noGrp="1"/>
          </p:cNvSpPr>
          <p:nvPr>
            <p:ph type="ftr" sz="quarter" idx="11"/>
          </p:nvPr>
        </p:nvSpPr>
        <p:spPr/>
        <p:txBody>
          <a:bodyPr/>
          <a:lstStyle>
            <a:lvl1pPr>
              <a:defRPr/>
            </a:lvl1pPr>
          </a:lstStyle>
          <a:p>
            <a:pPr>
              <a:defRPr/>
            </a:pPr>
            <a:endParaRPr lang="fr-FR" altLang="fr-FR"/>
          </a:p>
        </p:txBody>
      </p:sp>
      <p:sp>
        <p:nvSpPr>
          <p:cNvPr id="7" name="Espace réservé du numéro de diapositive 5"/>
          <p:cNvSpPr>
            <a:spLocks noGrp="1"/>
          </p:cNvSpPr>
          <p:nvPr>
            <p:ph type="sldNum" sz="quarter" idx="12"/>
          </p:nvPr>
        </p:nvSpPr>
        <p:spPr/>
        <p:txBody>
          <a:bodyPr/>
          <a:lstStyle>
            <a:lvl1pPr>
              <a:defRPr/>
            </a:lvl1pPr>
          </a:lstStyle>
          <a:p>
            <a:pPr>
              <a:defRPr/>
            </a:pPr>
            <a:fld id="{C007FA8A-E7F0-41F9-BDA7-309097939552}" type="slidenum">
              <a:rPr lang="en-US" altLang="fr-FR"/>
              <a:pPr>
                <a:defRPr/>
              </a:pPr>
              <a:t>‹N°›</a:t>
            </a:fld>
            <a:endParaRPr lang="en-US" altLang="fr-FR"/>
          </a:p>
        </p:txBody>
      </p:sp>
    </p:spTree>
    <p:extLst>
      <p:ext uri="{BB962C8B-B14F-4D97-AF65-F5344CB8AC3E}">
        <p14:creationId xmlns:p14="http://schemas.microsoft.com/office/powerpoint/2010/main" val="304491540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
        <p:nvSpPr>
          <p:cNvPr id="4" name="Espace réservé de la date 3"/>
          <p:cNvSpPr>
            <a:spLocks noGrp="1"/>
          </p:cNvSpPr>
          <p:nvPr>
            <p:ph type="dt" sz="half" idx="10"/>
          </p:nvPr>
        </p:nvSpPr>
        <p:spPr/>
        <p:txBody>
          <a:bodyPr/>
          <a:lstStyle>
            <a:lvl1pPr>
              <a:defRPr/>
            </a:lvl1pPr>
          </a:lstStyle>
          <a:p>
            <a:pPr>
              <a:defRPr/>
            </a:pPr>
            <a:fld id="{2115FB8B-A743-4701-A234-C0D0E8208234}" type="datetime1">
              <a:rPr lang="fr-FR"/>
              <a:pPr>
                <a:defRPr/>
              </a:pPr>
              <a:t>17/01/2023</a:t>
            </a:fld>
            <a:endParaRPr lang="fr-FR" dirty="0"/>
          </a:p>
        </p:txBody>
      </p:sp>
      <p:sp>
        <p:nvSpPr>
          <p:cNvPr id="5" name="Espace réservé du pied de page 4"/>
          <p:cNvSpPr>
            <a:spLocks noGrp="1"/>
          </p:cNvSpPr>
          <p:nvPr>
            <p:ph type="ftr" sz="quarter" idx="11"/>
          </p:nvPr>
        </p:nvSpPr>
        <p:spPr/>
        <p:txBody>
          <a:bodyPr/>
          <a:lstStyle>
            <a:lvl1pPr>
              <a:defRPr/>
            </a:lvl1pPr>
          </a:lstStyle>
          <a:p>
            <a:pPr>
              <a:defRPr/>
            </a:pPr>
            <a:endParaRPr lang="fr-FR" altLang="fr-FR"/>
          </a:p>
        </p:txBody>
      </p:sp>
      <p:sp>
        <p:nvSpPr>
          <p:cNvPr id="6" name="Espace réservé du numéro de diapositive 5"/>
          <p:cNvSpPr>
            <a:spLocks noGrp="1"/>
          </p:cNvSpPr>
          <p:nvPr>
            <p:ph type="sldNum" sz="quarter" idx="12"/>
          </p:nvPr>
        </p:nvSpPr>
        <p:spPr/>
        <p:txBody>
          <a:bodyPr/>
          <a:lstStyle>
            <a:lvl1pPr>
              <a:defRPr/>
            </a:lvl1pPr>
          </a:lstStyle>
          <a:p>
            <a:pPr>
              <a:defRPr/>
            </a:pPr>
            <a:fld id="{E6C1137F-71ED-4A14-907F-1EA97BDE204A}" type="slidenum">
              <a:rPr lang="en-US" altLang="fr-FR"/>
              <a:pPr>
                <a:defRPr/>
              </a:pPr>
              <a:t>‹N°›</a:t>
            </a:fld>
            <a:endParaRPr lang="en-US" altLang="fr-FR"/>
          </a:p>
        </p:txBody>
      </p:sp>
    </p:spTree>
    <p:extLst>
      <p:ext uri="{BB962C8B-B14F-4D97-AF65-F5344CB8AC3E}">
        <p14:creationId xmlns:p14="http://schemas.microsoft.com/office/powerpoint/2010/main" val="25459083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1124745"/>
            <a:ext cx="2057400" cy="5001419"/>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1124745"/>
            <a:ext cx="6019800" cy="5001419"/>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
        <p:nvSpPr>
          <p:cNvPr id="4" name="Espace réservé de la date 3"/>
          <p:cNvSpPr>
            <a:spLocks noGrp="1"/>
          </p:cNvSpPr>
          <p:nvPr>
            <p:ph type="dt" sz="half" idx="10"/>
          </p:nvPr>
        </p:nvSpPr>
        <p:spPr/>
        <p:txBody>
          <a:bodyPr/>
          <a:lstStyle>
            <a:lvl1pPr>
              <a:defRPr/>
            </a:lvl1pPr>
          </a:lstStyle>
          <a:p>
            <a:pPr>
              <a:defRPr/>
            </a:pPr>
            <a:fld id="{D152F914-E646-4202-9A70-94E8EA08AD68}" type="datetime1">
              <a:rPr lang="fr-FR"/>
              <a:pPr>
                <a:defRPr/>
              </a:pPr>
              <a:t>17/01/2023</a:t>
            </a:fld>
            <a:endParaRPr lang="fr-FR" dirty="0"/>
          </a:p>
        </p:txBody>
      </p:sp>
      <p:sp>
        <p:nvSpPr>
          <p:cNvPr id="5" name="Espace réservé du pied de page 4"/>
          <p:cNvSpPr>
            <a:spLocks noGrp="1"/>
          </p:cNvSpPr>
          <p:nvPr>
            <p:ph type="ftr" sz="quarter" idx="11"/>
          </p:nvPr>
        </p:nvSpPr>
        <p:spPr/>
        <p:txBody>
          <a:bodyPr/>
          <a:lstStyle>
            <a:lvl1pPr>
              <a:defRPr/>
            </a:lvl1pPr>
          </a:lstStyle>
          <a:p>
            <a:pPr>
              <a:defRPr/>
            </a:pPr>
            <a:endParaRPr lang="fr-FR" altLang="fr-FR"/>
          </a:p>
        </p:txBody>
      </p:sp>
      <p:sp>
        <p:nvSpPr>
          <p:cNvPr id="6" name="Espace réservé du numéro de diapositive 5"/>
          <p:cNvSpPr>
            <a:spLocks noGrp="1"/>
          </p:cNvSpPr>
          <p:nvPr>
            <p:ph type="sldNum" sz="quarter" idx="12"/>
          </p:nvPr>
        </p:nvSpPr>
        <p:spPr/>
        <p:txBody>
          <a:bodyPr/>
          <a:lstStyle>
            <a:lvl1pPr>
              <a:defRPr/>
            </a:lvl1pPr>
          </a:lstStyle>
          <a:p>
            <a:pPr>
              <a:defRPr/>
            </a:pPr>
            <a:fld id="{32008B7E-6C77-4DB1-AF1E-559C8AC80A8A}" type="slidenum">
              <a:rPr lang="en-US" altLang="fr-FR"/>
              <a:pPr>
                <a:defRPr/>
              </a:pPr>
              <a:t>‹N°›</a:t>
            </a:fld>
            <a:endParaRPr lang="en-US" altLang="fr-FR"/>
          </a:p>
        </p:txBody>
      </p:sp>
    </p:spTree>
    <p:extLst>
      <p:ext uri="{BB962C8B-B14F-4D97-AF65-F5344CB8AC3E}">
        <p14:creationId xmlns:p14="http://schemas.microsoft.com/office/powerpoint/2010/main" val="3417574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9"/>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Footer Placeholder 4"/>
          <p:cNvSpPr>
            <a:spLocks noGrp="1"/>
          </p:cNvSpPr>
          <p:nvPr>
            <p:ph type="ftr" sz="quarter" idx="10"/>
          </p:nvPr>
        </p:nvSpPr>
        <p:spPr/>
        <p:txBody>
          <a:bodyPr/>
          <a:lstStyle>
            <a:lvl1pPr>
              <a:defRPr/>
            </a:lvl1pPr>
          </a:lstStyle>
          <a:p>
            <a:endParaRPr lang="fr-FR"/>
          </a:p>
        </p:txBody>
      </p:sp>
      <p:sp>
        <p:nvSpPr>
          <p:cNvPr id="6" name="Slide Number Placeholder 5"/>
          <p:cNvSpPr>
            <a:spLocks noGrp="1"/>
          </p:cNvSpPr>
          <p:nvPr>
            <p:ph type="sldNum" sz="quarter" idx="11"/>
          </p:nvPr>
        </p:nvSpPr>
        <p:spPr/>
        <p:txBody>
          <a:bodyPr/>
          <a:lstStyle>
            <a:lvl1pPr>
              <a:defRPr/>
            </a:lvl1pPr>
          </a:lstStyle>
          <a:p>
            <a:fld id="{74C63DF8-2649-465F-AE35-2FBB0CD97631}" type="slidenum">
              <a:rPr lang="fr-FR" smtClean="0"/>
              <a:t>‹N°›</a:t>
            </a:fld>
            <a:endParaRPr lang="fr-FR"/>
          </a:p>
        </p:txBody>
      </p:sp>
    </p:spTree>
    <p:extLst>
      <p:ext uri="{BB962C8B-B14F-4D97-AF65-F5344CB8AC3E}">
        <p14:creationId xmlns:p14="http://schemas.microsoft.com/office/powerpoint/2010/main" val="217190143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2042195" y="121308"/>
            <a:ext cx="6472610" cy="1003449"/>
          </a:xfrm>
        </p:spPr>
        <p:txBody>
          <a:bodyPr/>
          <a:lstStyle>
            <a:lvl1pPr>
              <a:defRPr sz="2600"/>
            </a:lvl1pPr>
          </a:lstStyle>
          <a:p>
            <a:r>
              <a:rPr lang="fr-FR" smtClean="0"/>
              <a:t>Modifiez le style du titre</a:t>
            </a:r>
            <a:endParaRPr lang="fr-FR" dirty="0"/>
          </a:p>
        </p:txBody>
      </p:sp>
      <p:sp>
        <p:nvSpPr>
          <p:cNvPr id="9" name="Espace réservé du contenu 2"/>
          <p:cNvSpPr>
            <a:spLocks noGrp="1"/>
          </p:cNvSpPr>
          <p:nvPr>
            <p:ph idx="1"/>
          </p:nvPr>
        </p:nvSpPr>
        <p:spPr>
          <a:xfrm>
            <a:off x="2051737" y="1484785"/>
            <a:ext cx="6481093" cy="4569371"/>
          </a:xfrm>
        </p:spPr>
        <p:txBody>
          <a:bodyPr/>
          <a:lstStyle>
            <a:lvl1pPr>
              <a:lnSpc>
                <a:spcPct val="100000"/>
              </a:lnSpc>
              <a:spcBef>
                <a:spcPts val="1000"/>
              </a:spcBef>
              <a:defRPr cap="all" baseline="0"/>
            </a:lvl1pPr>
            <a:lvl2pPr marL="361950" indent="0">
              <a:lnSpc>
                <a:spcPct val="100000"/>
              </a:lnSpc>
              <a:spcBef>
                <a:spcPts val="1000"/>
              </a:spcBef>
              <a:defRPr/>
            </a:lvl2pPr>
            <a:lvl3pPr marL="714375" indent="-352425">
              <a:defRPr/>
            </a:lvl3pPr>
            <a:lvl4pPr marL="895350" indent="-171450">
              <a:defRPr/>
            </a:lvl4pPr>
            <a:lvl5pPr marL="895350" indent="-180975">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
        <p:nvSpPr>
          <p:cNvPr id="4" name="Espace réservé de la date 2"/>
          <p:cNvSpPr>
            <a:spLocks noGrp="1"/>
          </p:cNvSpPr>
          <p:nvPr>
            <p:ph type="dt" sz="half" idx="10"/>
          </p:nvPr>
        </p:nvSpPr>
        <p:spPr/>
        <p:txBody>
          <a:bodyPr/>
          <a:lstStyle>
            <a:lvl1pPr>
              <a:defRPr>
                <a:solidFill>
                  <a:prstClr val="black">
                    <a:tint val="75000"/>
                  </a:prstClr>
                </a:solidFill>
              </a:defRPr>
            </a:lvl1pPr>
          </a:lstStyle>
          <a:p>
            <a:pPr>
              <a:defRPr/>
            </a:pPr>
            <a:fld id="{D0558860-97F8-4741-B9A0-175AEA32C8CB}" type="datetime1">
              <a:rPr lang="fr-FR"/>
              <a:pPr>
                <a:defRPr/>
              </a:pPr>
              <a:t>17/01/2023</a:t>
            </a:fld>
            <a:endParaRPr lang="fr-FR"/>
          </a:p>
        </p:txBody>
      </p:sp>
      <p:sp>
        <p:nvSpPr>
          <p:cNvPr id="5" name="Espace réservé du numéro de diapositive 3"/>
          <p:cNvSpPr>
            <a:spLocks noGrp="1"/>
          </p:cNvSpPr>
          <p:nvPr>
            <p:ph type="sldNum" sz="quarter" idx="11"/>
          </p:nvPr>
        </p:nvSpPr>
        <p:spPr/>
        <p:txBody>
          <a:bodyPr/>
          <a:lstStyle>
            <a:lvl1pPr algn="r">
              <a:defRPr>
                <a:solidFill>
                  <a:prstClr val="black">
                    <a:tint val="75000"/>
                  </a:prstClr>
                </a:solidFill>
              </a:defRPr>
            </a:lvl1pPr>
          </a:lstStyle>
          <a:p>
            <a:pPr>
              <a:defRPr/>
            </a:pPr>
            <a:fld id="{9943618C-A787-4BD5-8570-63306539EE2E}" type="slidenum">
              <a:rPr lang="en-US" altLang="fr-FR"/>
              <a:pPr>
                <a:defRPr/>
              </a:pPr>
              <a:t>‹N°›</a:t>
            </a:fld>
            <a:endParaRPr lang="en-US" altLang="fr-FR"/>
          </a:p>
        </p:txBody>
      </p:sp>
      <p:sp>
        <p:nvSpPr>
          <p:cNvPr id="6" name="Espace réservé du pied de page 4"/>
          <p:cNvSpPr>
            <a:spLocks noGrp="1"/>
          </p:cNvSpPr>
          <p:nvPr>
            <p:ph type="ftr" sz="quarter" idx="12"/>
          </p:nvPr>
        </p:nvSpPr>
        <p:spPr/>
        <p:txBody>
          <a:bodyPr/>
          <a:lstStyle>
            <a:lvl1pPr algn="l">
              <a:defRPr/>
            </a:lvl1pPr>
          </a:lstStyle>
          <a:p>
            <a:pPr>
              <a:defRPr/>
            </a:pPr>
            <a:endParaRPr lang="fr-FR" altLang="fr-FR"/>
          </a:p>
        </p:txBody>
      </p:sp>
    </p:spTree>
    <p:extLst>
      <p:ext uri="{BB962C8B-B14F-4D97-AF65-F5344CB8AC3E}">
        <p14:creationId xmlns:p14="http://schemas.microsoft.com/office/powerpoint/2010/main" val="3116535847"/>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2042195" y="121308"/>
            <a:ext cx="6490618" cy="1003449"/>
          </a:xfrm>
        </p:spPr>
        <p:txBody>
          <a:bodyPr/>
          <a:lstStyle>
            <a:lvl1pPr>
              <a:defRPr sz="2600"/>
            </a:lvl1p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lvl1pPr>
              <a:defRPr>
                <a:solidFill>
                  <a:prstClr val="black">
                    <a:tint val="75000"/>
                  </a:prstClr>
                </a:solidFill>
              </a:defRPr>
            </a:lvl1pPr>
          </a:lstStyle>
          <a:p>
            <a:pPr>
              <a:defRPr/>
            </a:pPr>
            <a:fld id="{3AF1D9C7-86F5-493E-BEAC-DC0CD112286E}" type="datetime1">
              <a:rPr lang="fr-FR"/>
              <a:pPr>
                <a:defRPr/>
              </a:pPr>
              <a:t>17/01/2023</a:t>
            </a:fld>
            <a:endParaRPr lang="fr-FR"/>
          </a:p>
        </p:txBody>
      </p:sp>
      <p:sp>
        <p:nvSpPr>
          <p:cNvPr id="4" name="Espace réservé du numéro de diapositive 3"/>
          <p:cNvSpPr>
            <a:spLocks noGrp="1"/>
          </p:cNvSpPr>
          <p:nvPr>
            <p:ph type="sldNum" sz="quarter" idx="11"/>
          </p:nvPr>
        </p:nvSpPr>
        <p:spPr/>
        <p:txBody>
          <a:bodyPr/>
          <a:lstStyle>
            <a:lvl1pPr algn="r">
              <a:defRPr>
                <a:solidFill>
                  <a:prstClr val="black">
                    <a:tint val="75000"/>
                  </a:prstClr>
                </a:solidFill>
              </a:defRPr>
            </a:lvl1pPr>
          </a:lstStyle>
          <a:p>
            <a:pPr>
              <a:defRPr/>
            </a:pPr>
            <a:fld id="{A4AD9C71-40A6-48D3-A95A-8CB041318752}" type="slidenum">
              <a:rPr lang="en-US" altLang="fr-FR"/>
              <a:pPr>
                <a:defRPr/>
              </a:pPr>
              <a:t>‹N°›</a:t>
            </a:fld>
            <a:endParaRPr lang="en-US" altLang="fr-FR"/>
          </a:p>
        </p:txBody>
      </p:sp>
      <p:sp>
        <p:nvSpPr>
          <p:cNvPr id="5" name="Espace réservé du pied de page 4"/>
          <p:cNvSpPr>
            <a:spLocks noGrp="1"/>
          </p:cNvSpPr>
          <p:nvPr>
            <p:ph type="ftr" sz="quarter" idx="12"/>
          </p:nvPr>
        </p:nvSpPr>
        <p:spPr/>
        <p:txBody>
          <a:bodyPr/>
          <a:lstStyle>
            <a:lvl1pPr algn="l">
              <a:defRPr/>
            </a:lvl1pPr>
          </a:lstStyle>
          <a:p>
            <a:pPr>
              <a:defRPr/>
            </a:pPr>
            <a:endParaRPr lang="fr-FR" altLang="fr-FR"/>
          </a:p>
        </p:txBody>
      </p:sp>
    </p:spTree>
    <p:extLst>
      <p:ext uri="{BB962C8B-B14F-4D97-AF65-F5344CB8AC3E}">
        <p14:creationId xmlns:p14="http://schemas.microsoft.com/office/powerpoint/2010/main" val="4185707854"/>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5" descr="D:\AcomTera\Prod\GMF\MasquePPTNouvelleCampagne\Bandeau.jpg"/>
          <p:cNvPicPr>
            <a:picLocks noChangeAspect="1" noChangeArrowheads="1"/>
          </p:cNvPicPr>
          <p:nvPr/>
        </p:nvPicPr>
        <p:blipFill>
          <a:blip r:embed="rId2">
            <a:extLst>
              <a:ext uri="{28A0092B-C50C-407E-A947-70E740481C1C}">
                <a14:useLocalDpi xmlns:a14="http://schemas.microsoft.com/office/drawing/2010/main" val="0"/>
              </a:ext>
            </a:extLst>
          </a:blip>
          <a:srcRect t="2" b="-5"/>
          <a:stretch>
            <a:fillRect/>
          </a:stretch>
        </p:blipFill>
        <p:spPr bwMode="auto">
          <a:xfrm>
            <a:off x="7" y="0"/>
            <a:ext cx="18510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D:\AcomTera\Prod\GMF\MasquePPTNouvelleCampagne\logoGM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3" y="6019803"/>
            <a:ext cx="1231900" cy="63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D:\AcomTera\Prod\GMF\MasquePPTNouvelleCampagne\SIGNATU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518" y="4777318"/>
            <a:ext cx="1385887" cy="306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Connecteur droit 6"/>
          <p:cNvCxnSpPr/>
          <p:nvPr/>
        </p:nvCxnSpPr>
        <p:spPr>
          <a:xfrm>
            <a:off x="2627332" y="1915584"/>
            <a:ext cx="6516687" cy="0"/>
          </a:xfrm>
          <a:prstGeom prst="line">
            <a:avLst/>
          </a:prstGeom>
          <a:ln w="19050">
            <a:solidFill>
              <a:srgbClr val="0C4DA2"/>
            </a:solidFill>
          </a:ln>
        </p:spPr>
        <p:style>
          <a:lnRef idx="1">
            <a:schemeClr val="accent1"/>
          </a:lnRef>
          <a:fillRef idx="0">
            <a:schemeClr val="accent1"/>
          </a:fillRef>
          <a:effectRef idx="0">
            <a:schemeClr val="accent1"/>
          </a:effectRef>
          <a:fontRef idx="minor">
            <a:schemeClr val="tx1"/>
          </a:fontRef>
        </p:style>
      </p:cxnSp>
      <p:sp>
        <p:nvSpPr>
          <p:cNvPr id="2" name="Titre 1"/>
          <p:cNvSpPr>
            <a:spLocks noGrp="1"/>
          </p:cNvSpPr>
          <p:nvPr>
            <p:ph type="ctrTitle"/>
          </p:nvPr>
        </p:nvSpPr>
        <p:spPr>
          <a:xfrm>
            <a:off x="2628000" y="1918800"/>
            <a:ext cx="5904000" cy="1224000"/>
          </a:xfrm>
        </p:spPr>
        <p:txBody>
          <a:bodyPr/>
          <a:lstStyle>
            <a:lvl1pPr>
              <a:lnSpc>
                <a:spcPts val="4200"/>
              </a:lnSpc>
              <a:defRPr spc="-100" baseline="0">
                <a:latin typeface="Arial" panose="020B0604020202020204" pitchFamily="34" charset="0"/>
                <a:cs typeface="Arial" panose="020B0604020202020204" pitchFamily="34" charset="0"/>
              </a:defRPr>
            </a:lvl1pPr>
          </a:lstStyle>
          <a:p>
            <a:r>
              <a:rPr lang="fr-FR" smtClean="0"/>
              <a:t>Modifiez le style du titre</a:t>
            </a:r>
            <a:endParaRPr lang="fr-FR" dirty="0"/>
          </a:p>
        </p:txBody>
      </p:sp>
      <p:sp>
        <p:nvSpPr>
          <p:cNvPr id="3" name="Sous-titre 2"/>
          <p:cNvSpPr>
            <a:spLocks noGrp="1"/>
          </p:cNvSpPr>
          <p:nvPr>
            <p:ph type="subTitle" idx="1"/>
          </p:nvPr>
        </p:nvSpPr>
        <p:spPr>
          <a:xfrm>
            <a:off x="2628000" y="3214800"/>
            <a:ext cx="5904000" cy="1224000"/>
          </a:xfrm>
        </p:spPr>
        <p:txBody>
          <a:bodyPr>
            <a:normAutofit/>
          </a:bodyPr>
          <a:lstStyle>
            <a:lvl1pPr marL="0" indent="0" algn="l">
              <a:buNone/>
              <a:defRPr sz="2000" b="0">
                <a:solidFill>
                  <a:srgbClr val="F08C59"/>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dirty="0"/>
          </a:p>
        </p:txBody>
      </p:sp>
      <p:sp>
        <p:nvSpPr>
          <p:cNvPr id="8" name="Espace réservé de la date 3"/>
          <p:cNvSpPr>
            <a:spLocks noGrp="1"/>
          </p:cNvSpPr>
          <p:nvPr>
            <p:ph type="dt" sz="half" idx="10"/>
          </p:nvPr>
        </p:nvSpPr>
        <p:spPr/>
        <p:txBody>
          <a:bodyPr/>
          <a:lstStyle>
            <a:lvl1pPr>
              <a:defRPr/>
            </a:lvl1pPr>
          </a:lstStyle>
          <a:p>
            <a:pPr>
              <a:defRPr/>
            </a:pPr>
            <a:fld id="{2E8A1344-77DE-485D-9FB4-AC13822AE71F}" type="datetime1">
              <a:rPr lang="fr-FR"/>
              <a:pPr>
                <a:defRPr/>
              </a:pPr>
              <a:t>17/01/2023</a:t>
            </a:fld>
            <a:endParaRPr lang="fr-FR"/>
          </a:p>
        </p:txBody>
      </p:sp>
      <p:sp>
        <p:nvSpPr>
          <p:cNvPr id="9" name="Espace réservé du pied de page 4"/>
          <p:cNvSpPr>
            <a:spLocks noGrp="1"/>
          </p:cNvSpPr>
          <p:nvPr>
            <p:ph type="ftr" sz="quarter" idx="11"/>
          </p:nvPr>
        </p:nvSpPr>
        <p:spPr/>
        <p:txBody>
          <a:bodyPr/>
          <a:lstStyle>
            <a:lvl1pPr>
              <a:defRPr/>
            </a:lvl1pPr>
          </a:lstStyle>
          <a:p>
            <a:pPr>
              <a:defRPr/>
            </a:pPr>
            <a:endParaRPr lang="fr-FR"/>
          </a:p>
        </p:txBody>
      </p:sp>
      <p:sp>
        <p:nvSpPr>
          <p:cNvPr id="10" name="Espace réservé du numéro de diapositive 5"/>
          <p:cNvSpPr>
            <a:spLocks noGrp="1"/>
          </p:cNvSpPr>
          <p:nvPr>
            <p:ph type="sldNum" sz="quarter" idx="12"/>
          </p:nvPr>
        </p:nvSpPr>
        <p:spPr/>
        <p:txBody>
          <a:bodyPr/>
          <a:lstStyle>
            <a:lvl1pPr>
              <a:defRPr/>
            </a:lvl1pPr>
          </a:lstStyle>
          <a:p>
            <a:pPr>
              <a:defRPr/>
            </a:pPr>
            <a:fld id="{1ECDB6CD-6427-4F42-8B23-8B1AB83D9880}" type="slidenum">
              <a:rPr lang="fr-FR"/>
              <a:pPr>
                <a:defRPr/>
              </a:pPr>
              <a:t>‹N°›</a:t>
            </a:fld>
            <a:endParaRPr lang="fr-FR"/>
          </a:p>
        </p:txBody>
      </p:sp>
    </p:spTree>
    <p:extLst>
      <p:ext uri="{BB962C8B-B14F-4D97-AF65-F5344CB8AC3E}">
        <p14:creationId xmlns:p14="http://schemas.microsoft.com/office/powerpoint/2010/main" val="17781403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lvl2pPr>
              <a:spcBef>
                <a:spcPts val="600"/>
              </a:spcBef>
              <a:defRPr/>
            </a:lvl2pPr>
            <a:lvl3pPr>
              <a:spcBef>
                <a:spcPts val="384"/>
              </a:spcBef>
              <a:buClr>
                <a:srgbClr val="134093"/>
              </a:buClr>
              <a:defRPr/>
            </a:lvl3pPr>
            <a:lvl4pPr marL="542925" indent="-228600">
              <a:spcBef>
                <a:spcPts val="384"/>
              </a:spcBef>
              <a:tabLst/>
              <a:defRPr/>
            </a:lvl4pPr>
            <a:lvl5pPr marL="542925" indent="-228600">
              <a:tabLst/>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4" name="Espace réservé de la date 3"/>
          <p:cNvSpPr>
            <a:spLocks noGrp="1"/>
          </p:cNvSpPr>
          <p:nvPr>
            <p:ph type="dt" sz="half" idx="10"/>
          </p:nvPr>
        </p:nvSpPr>
        <p:spPr/>
        <p:txBody>
          <a:bodyPr/>
          <a:lstStyle>
            <a:lvl1pPr>
              <a:defRPr/>
            </a:lvl1pPr>
          </a:lstStyle>
          <a:p>
            <a:pPr>
              <a:defRPr/>
            </a:pPr>
            <a:fld id="{B58EDCDC-060D-4C0C-82F0-11171AB69A6D}" type="datetime1">
              <a:rPr lang="fr-FR"/>
              <a:pPr>
                <a:defRPr/>
              </a:pPr>
              <a:t>17/01/2023</a:t>
            </a:fld>
            <a:endParaRPr lang="fr-FR" dirty="0"/>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262B74D4-90DA-4AEC-BD91-C5C5D75455C1}" type="slidenum">
              <a:rPr lang="fr-FR"/>
              <a:pPr>
                <a:defRPr/>
              </a:pPr>
              <a:t>‹N°›</a:t>
            </a:fld>
            <a:endParaRPr lang="fr-FR"/>
          </a:p>
        </p:txBody>
      </p:sp>
    </p:spTree>
    <p:extLst>
      <p:ext uri="{BB962C8B-B14F-4D97-AF65-F5344CB8AC3E}">
        <p14:creationId xmlns:p14="http://schemas.microsoft.com/office/powerpoint/2010/main" val="16950663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pic>
        <p:nvPicPr>
          <p:cNvPr id="4" name="Picture 5" descr="D:\AcomTera\Prod\GMF\MasquePPTNouvelleCampagne\Bandeau.jpg"/>
          <p:cNvPicPr>
            <a:picLocks noChangeAspect="1" noChangeArrowheads="1"/>
          </p:cNvPicPr>
          <p:nvPr/>
        </p:nvPicPr>
        <p:blipFill>
          <a:blip r:embed="rId2">
            <a:extLst>
              <a:ext uri="{28A0092B-C50C-407E-A947-70E740481C1C}">
                <a14:useLocalDpi xmlns:a14="http://schemas.microsoft.com/office/drawing/2010/main" val="0"/>
              </a:ext>
            </a:extLst>
          </a:blip>
          <a:srcRect t="2" b="-5"/>
          <a:stretch>
            <a:fillRect/>
          </a:stretch>
        </p:blipFill>
        <p:spPr bwMode="auto">
          <a:xfrm>
            <a:off x="7" y="0"/>
            <a:ext cx="18510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D:\AcomTera\Prod\GMF\MasquePPTNouvelleCampagne\SIGNA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8" y="4923368"/>
            <a:ext cx="1385887" cy="306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Connecteur droit 5"/>
          <p:cNvCxnSpPr/>
          <p:nvPr/>
        </p:nvCxnSpPr>
        <p:spPr>
          <a:xfrm>
            <a:off x="2627332" y="1915584"/>
            <a:ext cx="6516687" cy="0"/>
          </a:xfrm>
          <a:prstGeom prst="line">
            <a:avLst/>
          </a:prstGeom>
          <a:ln w="19050">
            <a:solidFill>
              <a:srgbClr val="0C4DA2"/>
            </a:solidFill>
          </a:ln>
        </p:spPr>
        <p:style>
          <a:lnRef idx="1">
            <a:schemeClr val="accent1"/>
          </a:lnRef>
          <a:fillRef idx="0">
            <a:schemeClr val="accent1"/>
          </a:fillRef>
          <a:effectRef idx="0">
            <a:schemeClr val="accent1"/>
          </a:effectRef>
          <a:fontRef idx="minor">
            <a:schemeClr val="tx1"/>
          </a:fontRef>
        </p:style>
      </p:cxnSp>
      <p:pic>
        <p:nvPicPr>
          <p:cNvPr id="7" name="Picture 2" descr="D:\AcomTera\Prod\GMF\MasquePPTNouvelleCampagne\logoGM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213" y="6019803"/>
            <a:ext cx="1231900" cy="63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2628000" y="1918800"/>
            <a:ext cx="5904000" cy="1224000"/>
          </a:xfrm>
        </p:spPr>
        <p:txBody>
          <a:bodyPr/>
          <a:lstStyle>
            <a:lvl1pPr algn="l">
              <a:lnSpc>
                <a:spcPts val="4200"/>
              </a:lnSpc>
              <a:defRPr sz="2600" b="0" cap="all" spc="-100" baseline="0"/>
            </a:lvl1pPr>
          </a:lstStyle>
          <a:p>
            <a:r>
              <a:rPr lang="fr-FR" smtClean="0"/>
              <a:t>Modifiez le style du titre</a:t>
            </a:r>
            <a:endParaRPr lang="fr-FR"/>
          </a:p>
        </p:txBody>
      </p:sp>
      <p:sp>
        <p:nvSpPr>
          <p:cNvPr id="3" name="Espace réservé du texte 2"/>
          <p:cNvSpPr>
            <a:spLocks noGrp="1"/>
          </p:cNvSpPr>
          <p:nvPr>
            <p:ph type="body" idx="1"/>
          </p:nvPr>
        </p:nvSpPr>
        <p:spPr>
          <a:xfrm>
            <a:off x="2628000" y="3214800"/>
            <a:ext cx="5904000" cy="1224000"/>
          </a:xfrm>
        </p:spPr>
        <p:txBody>
          <a:bodyPr/>
          <a:lstStyle>
            <a:lvl1pPr marL="0" indent="0">
              <a:buNone/>
              <a:defRPr sz="2000" b="0">
                <a:solidFill>
                  <a:srgbClr val="F08C5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8" name="Espace réservé de la date 3"/>
          <p:cNvSpPr>
            <a:spLocks noGrp="1"/>
          </p:cNvSpPr>
          <p:nvPr>
            <p:ph type="dt" sz="half" idx="10"/>
          </p:nvPr>
        </p:nvSpPr>
        <p:spPr/>
        <p:txBody>
          <a:bodyPr/>
          <a:lstStyle>
            <a:lvl1pPr>
              <a:defRPr/>
            </a:lvl1pPr>
          </a:lstStyle>
          <a:p>
            <a:pPr>
              <a:defRPr/>
            </a:pPr>
            <a:fld id="{FDB050CF-489D-49AE-83EC-C2424A1ED510}" type="datetime1">
              <a:rPr lang="fr-FR"/>
              <a:pPr>
                <a:defRPr/>
              </a:pPr>
              <a:t>17/01/2023</a:t>
            </a:fld>
            <a:endParaRPr lang="fr-FR"/>
          </a:p>
        </p:txBody>
      </p:sp>
      <p:sp>
        <p:nvSpPr>
          <p:cNvPr id="9" name="Espace réservé du pied de page 4"/>
          <p:cNvSpPr>
            <a:spLocks noGrp="1"/>
          </p:cNvSpPr>
          <p:nvPr>
            <p:ph type="ftr" sz="quarter" idx="11"/>
          </p:nvPr>
        </p:nvSpPr>
        <p:spPr/>
        <p:txBody>
          <a:bodyPr/>
          <a:lstStyle>
            <a:lvl1pPr>
              <a:defRPr/>
            </a:lvl1pPr>
          </a:lstStyle>
          <a:p>
            <a:pPr>
              <a:defRPr/>
            </a:pPr>
            <a:endParaRPr lang="fr-FR"/>
          </a:p>
        </p:txBody>
      </p:sp>
      <p:sp>
        <p:nvSpPr>
          <p:cNvPr id="10" name="Espace réservé du numéro de diapositive 5"/>
          <p:cNvSpPr>
            <a:spLocks noGrp="1"/>
          </p:cNvSpPr>
          <p:nvPr>
            <p:ph type="sldNum" sz="quarter" idx="12"/>
          </p:nvPr>
        </p:nvSpPr>
        <p:spPr/>
        <p:txBody>
          <a:bodyPr/>
          <a:lstStyle>
            <a:lvl1pPr>
              <a:defRPr/>
            </a:lvl1pPr>
          </a:lstStyle>
          <a:p>
            <a:pPr>
              <a:defRPr/>
            </a:pPr>
            <a:fld id="{25FD955E-EDDE-474D-A8FF-C9D141F73563}" type="slidenum">
              <a:rPr lang="fr-FR"/>
              <a:pPr>
                <a:defRPr/>
              </a:pPr>
              <a:t>‹N°›</a:t>
            </a:fld>
            <a:endParaRPr lang="fr-FR"/>
          </a:p>
        </p:txBody>
      </p:sp>
    </p:spTree>
    <p:extLst>
      <p:ext uri="{BB962C8B-B14F-4D97-AF65-F5344CB8AC3E}">
        <p14:creationId xmlns:p14="http://schemas.microsoft.com/office/powerpoint/2010/main" val="270483277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1"/>
            <a:ext cx="4038600" cy="4525963"/>
          </a:xfrm>
        </p:spPr>
        <p:txBody>
          <a:bodyPr/>
          <a:lstStyle>
            <a:lvl1pPr>
              <a:defRPr sz="20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
        <p:nvSpPr>
          <p:cNvPr id="4" name="Espace réservé du contenu 3"/>
          <p:cNvSpPr>
            <a:spLocks noGrp="1"/>
          </p:cNvSpPr>
          <p:nvPr>
            <p:ph sz="half" idx="2"/>
          </p:nvPr>
        </p:nvSpPr>
        <p:spPr>
          <a:xfrm>
            <a:off x="4648200" y="1600201"/>
            <a:ext cx="4038600" cy="4525963"/>
          </a:xfrm>
        </p:spPr>
        <p:txBody>
          <a:bodyPr/>
          <a:lstStyle>
            <a:lvl1pPr>
              <a:defRPr sz="20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
        <p:nvSpPr>
          <p:cNvPr id="5" name="Espace réservé de la date 3"/>
          <p:cNvSpPr>
            <a:spLocks noGrp="1"/>
          </p:cNvSpPr>
          <p:nvPr>
            <p:ph type="dt" sz="half" idx="10"/>
          </p:nvPr>
        </p:nvSpPr>
        <p:spPr/>
        <p:txBody>
          <a:bodyPr/>
          <a:lstStyle>
            <a:lvl1pPr>
              <a:defRPr/>
            </a:lvl1pPr>
          </a:lstStyle>
          <a:p>
            <a:pPr>
              <a:defRPr/>
            </a:pPr>
            <a:fld id="{174AD916-F400-42AF-9A8A-57690FE34ADC}" type="datetime1">
              <a:rPr lang="fr-FR"/>
              <a:pPr>
                <a:defRPr/>
              </a:pPr>
              <a:t>17/01/2023</a:t>
            </a:fld>
            <a:endParaRPr lang="fr-FR" dirty="0"/>
          </a:p>
        </p:txBody>
      </p:sp>
      <p:sp>
        <p:nvSpPr>
          <p:cNvPr id="6" name="Espace réservé du pied de page 4"/>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p:cNvSpPr>
            <a:spLocks noGrp="1"/>
          </p:cNvSpPr>
          <p:nvPr>
            <p:ph type="sldNum" sz="quarter" idx="12"/>
          </p:nvPr>
        </p:nvSpPr>
        <p:spPr/>
        <p:txBody>
          <a:bodyPr/>
          <a:lstStyle>
            <a:lvl1pPr>
              <a:defRPr/>
            </a:lvl1pPr>
          </a:lstStyle>
          <a:p>
            <a:pPr>
              <a:defRPr/>
            </a:pPr>
            <a:fld id="{FFFA9679-9AAF-4F6C-A133-2927DCFB4667}" type="slidenum">
              <a:rPr lang="fr-FR"/>
              <a:pPr>
                <a:defRPr/>
              </a:pPr>
              <a:t>‹N°›</a:t>
            </a:fld>
            <a:endParaRPr lang="fr-FR"/>
          </a:p>
        </p:txBody>
      </p:sp>
    </p:spTree>
    <p:extLst>
      <p:ext uri="{BB962C8B-B14F-4D97-AF65-F5344CB8AC3E}">
        <p14:creationId xmlns:p14="http://schemas.microsoft.com/office/powerpoint/2010/main" val="351039071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302840" y="1535113"/>
            <a:ext cx="4040188" cy="639763"/>
          </a:xfrm>
        </p:spPr>
        <p:txBody>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302840" y="2174875"/>
            <a:ext cx="4040188" cy="3951288"/>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490685" y="1535113"/>
            <a:ext cx="4041775" cy="639763"/>
          </a:xfrm>
        </p:spPr>
        <p:txBody>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490685" y="2174875"/>
            <a:ext cx="4041775" cy="3951288"/>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3"/>
          <p:cNvSpPr>
            <a:spLocks noGrp="1"/>
          </p:cNvSpPr>
          <p:nvPr>
            <p:ph type="dt" sz="half" idx="10"/>
          </p:nvPr>
        </p:nvSpPr>
        <p:spPr/>
        <p:txBody>
          <a:bodyPr/>
          <a:lstStyle>
            <a:lvl1pPr>
              <a:defRPr/>
            </a:lvl1pPr>
          </a:lstStyle>
          <a:p>
            <a:pPr>
              <a:defRPr/>
            </a:pPr>
            <a:fld id="{D28B3C6F-F96A-49E3-8C76-697B212A542C}" type="datetime1">
              <a:rPr lang="fr-FR"/>
              <a:pPr>
                <a:defRPr/>
              </a:pPr>
              <a:t>17/01/2023</a:t>
            </a:fld>
            <a:endParaRPr lang="fr-FR" dirty="0"/>
          </a:p>
        </p:txBody>
      </p:sp>
      <p:sp>
        <p:nvSpPr>
          <p:cNvPr id="8" name="Espace réservé du pied de page 4"/>
          <p:cNvSpPr>
            <a:spLocks noGrp="1"/>
          </p:cNvSpPr>
          <p:nvPr>
            <p:ph type="ftr" sz="quarter" idx="11"/>
          </p:nvPr>
        </p:nvSpPr>
        <p:spPr/>
        <p:txBody>
          <a:bodyPr/>
          <a:lstStyle>
            <a:lvl1pPr>
              <a:defRPr/>
            </a:lvl1pPr>
          </a:lstStyle>
          <a:p>
            <a:pPr>
              <a:defRPr/>
            </a:pPr>
            <a:endParaRPr lang="fr-FR"/>
          </a:p>
        </p:txBody>
      </p:sp>
      <p:sp>
        <p:nvSpPr>
          <p:cNvPr id="9" name="Espace réservé du numéro de diapositive 5"/>
          <p:cNvSpPr>
            <a:spLocks noGrp="1"/>
          </p:cNvSpPr>
          <p:nvPr>
            <p:ph type="sldNum" sz="quarter" idx="12"/>
          </p:nvPr>
        </p:nvSpPr>
        <p:spPr/>
        <p:txBody>
          <a:bodyPr/>
          <a:lstStyle>
            <a:lvl1pPr>
              <a:defRPr/>
            </a:lvl1pPr>
          </a:lstStyle>
          <a:p>
            <a:pPr>
              <a:defRPr/>
            </a:pPr>
            <a:fld id="{29A19FFB-C51F-4529-A15E-34A9375163DF}" type="slidenum">
              <a:rPr lang="fr-FR"/>
              <a:pPr>
                <a:defRPr/>
              </a:pPr>
              <a:t>‹N°›</a:t>
            </a:fld>
            <a:endParaRPr lang="fr-FR"/>
          </a:p>
        </p:txBody>
      </p:sp>
    </p:spTree>
    <p:extLst>
      <p:ext uri="{BB962C8B-B14F-4D97-AF65-F5344CB8AC3E}">
        <p14:creationId xmlns:p14="http://schemas.microsoft.com/office/powerpoint/2010/main" val="19352469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3"/>
          <p:cNvSpPr>
            <a:spLocks noGrp="1"/>
          </p:cNvSpPr>
          <p:nvPr>
            <p:ph type="dt" sz="half" idx="10"/>
          </p:nvPr>
        </p:nvSpPr>
        <p:spPr/>
        <p:txBody>
          <a:bodyPr/>
          <a:lstStyle>
            <a:lvl1pPr>
              <a:defRPr/>
            </a:lvl1pPr>
          </a:lstStyle>
          <a:p>
            <a:pPr>
              <a:defRPr/>
            </a:pPr>
            <a:fld id="{834A7509-5562-41BD-AEF4-927A2B19961A}" type="datetime1">
              <a:rPr lang="fr-FR"/>
              <a:pPr>
                <a:defRPr/>
              </a:pPr>
              <a:t>17/01/2023</a:t>
            </a:fld>
            <a:endParaRPr lang="fr-FR" dirty="0"/>
          </a:p>
        </p:txBody>
      </p:sp>
      <p:sp>
        <p:nvSpPr>
          <p:cNvPr id="4" name="Espace réservé du pied de page 4"/>
          <p:cNvSpPr>
            <a:spLocks noGrp="1"/>
          </p:cNvSpPr>
          <p:nvPr>
            <p:ph type="ftr" sz="quarter" idx="11"/>
          </p:nvPr>
        </p:nvSpPr>
        <p:spPr/>
        <p:txBody>
          <a:bodyPr/>
          <a:lstStyle>
            <a:lvl1pPr>
              <a:defRPr/>
            </a:lvl1pPr>
          </a:lstStyle>
          <a:p>
            <a:pPr>
              <a:defRPr/>
            </a:pPr>
            <a:endParaRPr lang="fr-FR"/>
          </a:p>
        </p:txBody>
      </p:sp>
      <p:sp>
        <p:nvSpPr>
          <p:cNvPr id="5" name="Espace réservé du numéro de diapositive 5"/>
          <p:cNvSpPr>
            <a:spLocks noGrp="1"/>
          </p:cNvSpPr>
          <p:nvPr>
            <p:ph type="sldNum" sz="quarter" idx="12"/>
          </p:nvPr>
        </p:nvSpPr>
        <p:spPr/>
        <p:txBody>
          <a:bodyPr/>
          <a:lstStyle>
            <a:lvl1pPr>
              <a:defRPr/>
            </a:lvl1pPr>
          </a:lstStyle>
          <a:p>
            <a:pPr>
              <a:defRPr/>
            </a:pPr>
            <a:fld id="{ABB8D813-4F37-4CD0-A43E-6F5869798C48}" type="slidenum">
              <a:rPr lang="fr-FR"/>
              <a:pPr>
                <a:defRPr/>
              </a:pPr>
              <a:t>‹N°›</a:t>
            </a:fld>
            <a:endParaRPr lang="fr-FR"/>
          </a:p>
        </p:txBody>
      </p:sp>
    </p:spTree>
    <p:extLst>
      <p:ext uri="{BB962C8B-B14F-4D97-AF65-F5344CB8AC3E}">
        <p14:creationId xmlns:p14="http://schemas.microsoft.com/office/powerpoint/2010/main" val="362756274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3480508E-07F4-44A4-AE27-43EBB9301287}" type="datetime1">
              <a:rPr lang="fr-FR"/>
              <a:pPr>
                <a:defRPr/>
              </a:pPr>
              <a:t>17/01/2023</a:t>
            </a:fld>
            <a:endParaRPr lang="fr-FR" dirty="0"/>
          </a:p>
        </p:txBody>
      </p:sp>
      <p:sp>
        <p:nvSpPr>
          <p:cNvPr id="3" name="Espace réservé du pied de page 4"/>
          <p:cNvSpPr>
            <a:spLocks noGrp="1"/>
          </p:cNvSpPr>
          <p:nvPr>
            <p:ph type="ftr" sz="quarter" idx="11"/>
          </p:nvPr>
        </p:nvSpPr>
        <p:spPr/>
        <p:txBody>
          <a:bodyPr/>
          <a:lstStyle>
            <a:lvl1pPr>
              <a:defRPr/>
            </a:lvl1pPr>
          </a:lstStyle>
          <a:p>
            <a:pPr>
              <a:defRPr/>
            </a:pPr>
            <a:endParaRPr lang="fr-FR"/>
          </a:p>
        </p:txBody>
      </p:sp>
      <p:sp>
        <p:nvSpPr>
          <p:cNvPr id="4" name="Espace réservé du numéro de diapositive 5"/>
          <p:cNvSpPr>
            <a:spLocks noGrp="1"/>
          </p:cNvSpPr>
          <p:nvPr>
            <p:ph type="sldNum" sz="quarter" idx="12"/>
          </p:nvPr>
        </p:nvSpPr>
        <p:spPr/>
        <p:txBody>
          <a:bodyPr/>
          <a:lstStyle>
            <a:lvl1pPr>
              <a:defRPr/>
            </a:lvl1pPr>
          </a:lstStyle>
          <a:p>
            <a:pPr>
              <a:defRPr/>
            </a:pPr>
            <a:fld id="{016EDCB6-0631-4566-AF01-E591A5B2CAA0}" type="slidenum">
              <a:rPr lang="fr-FR"/>
              <a:pPr>
                <a:defRPr/>
              </a:pPr>
              <a:t>‹N°›</a:t>
            </a:fld>
            <a:endParaRPr lang="fr-FR"/>
          </a:p>
        </p:txBody>
      </p:sp>
    </p:spTree>
    <p:extLst>
      <p:ext uri="{BB962C8B-B14F-4D97-AF65-F5344CB8AC3E}">
        <p14:creationId xmlns:p14="http://schemas.microsoft.com/office/powerpoint/2010/main" val="237829038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9" y="1556792"/>
            <a:ext cx="3008313" cy="849997"/>
          </a:xfrm>
        </p:spPr>
        <p:txBody>
          <a:bodyPr/>
          <a:lstStyle>
            <a:lvl1pPr algn="l">
              <a:defRPr sz="1400" b="1"/>
            </a:lvl1pPr>
          </a:lstStyle>
          <a:p>
            <a:r>
              <a:rPr lang="fr-FR" smtClean="0"/>
              <a:t>Modifiez le style du titre</a:t>
            </a:r>
            <a:endParaRPr lang="fr-FR" dirty="0"/>
          </a:p>
        </p:txBody>
      </p:sp>
      <p:sp>
        <p:nvSpPr>
          <p:cNvPr id="3" name="Espace réservé du contenu 2"/>
          <p:cNvSpPr>
            <a:spLocks noGrp="1"/>
          </p:cNvSpPr>
          <p:nvPr>
            <p:ph idx="1"/>
          </p:nvPr>
        </p:nvSpPr>
        <p:spPr>
          <a:xfrm>
            <a:off x="3575053" y="1556793"/>
            <a:ext cx="4957763" cy="4281339"/>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19" y="2406802"/>
            <a:ext cx="3008313" cy="3431343"/>
          </a:xfrm>
        </p:spPr>
        <p:txBody>
          <a:bodyPr/>
          <a:lstStyle>
            <a:lvl1pPr marL="0" indent="0">
              <a:buNone/>
              <a:defRPr sz="105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EAA955AE-45AB-4239-B93E-8BDAEF9058D4}" type="datetime1">
              <a:rPr lang="fr-FR"/>
              <a:pPr>
                <a:defRPr/>
              </a:pPr>
              <a:t>17/01/2023</a:t>
            </a:fld>
            <a:endParaRPr lang="fr-FR" dirty="0"/>
          </a:p>
        </p:txBody>
      </p:sp>
      <p:sp>
        <p:nvSpPr>
          <p:cNvPr id="6" name="Espace réservé du pied de page 4"/>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p:cNvSpPr>
            <a:spLocks noGrp="1"/>
          </p:cNvSpPr>
          <p:nvPr>
            <p:ph type="sldNum" sz="quarter" idx="12"/>
          </p:nvPr>
        </p:nvSpPr>
        <p:spPr/>
        <p:txBody>
          <a:bodyPr/>
          <a:lstStyle>
            <a:lvl1pPr>
              <a:defRPr/>
            </a:lvl1pPr>
          </a:lstStyle>
          <a:p>
            <a:pPr>
              <a:defRPr/>
            </a:pPr>
            <a:fld id="{50ECB0F6-220E-4B3E-970F-C667D0AE194C}" type="slidenum">
              <a:rPr lang="fr-FR"/>
              <a:pPr>
                <a:defRPr/>
              </a:pPr>
              <a:t>‹N°›</a:t>
            </a:fld>
            <a:endParaRPr lang="fr-FR"/>
          </a:p>
        </p:txBody>
      </p:sp>
    </p:spTree>
    <p:extLst>
      <p:ext uri="{BB962C8B-B14F-4D97-AF65-F5344CB8AC3E}">
        <p14:creationId xmlns:p14="http://schemas.microsoft.com/office/powerpoint/2010/main" val="3630198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w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wmf"/><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wmf"/><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2.jpe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1.w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5.jpe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image" Target="../media/image5.jpeg"/><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image" Target="../media/image2.jpeg"/><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image" Target="../media/image1.wmf"/><Relationship Id="rId2" Type="http://schemas.openxmlformats.org/officeDocument/2006/relationships/slideLayout" Target="../slideLayouts/slideLayout80.xml"/><Relationship Id="rId16" Type="http://schemas.openxmlformats.org/officeDocument/2006/relationships/image" Target="../media/image7.png"/><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image" Target="../media/image6.jpeg"/><Relationship Id="rId10" Type="http://schemas.openxmlformats.org/officeDocument/2006/relationships/slideLayout" Target="../slideLayouts/slideLayout88.xml"/><Relationship Id="rId19" Type="http://schemas.openxmlformats.org/officeDocument/2006/relationships/image" Target="../media/image8.jpeg"/><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image" Target="../media/image8.jpeg"/><Relationship Id="rId2" Type="http://schemas.openxmlformats.org/officeDocument/2006/relationships/slideLayout" Target="../slideLayouts/slideLayout93.xml"/><Relationship Id="rId16" Type="http://schemas.openxmlformats.org/officeDocument/2006/relationships/image" Target="../media/image7.png"/><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image" Target="../media/image6.jpeg"/><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01014" y="404284"/>
            <a:ext cx="803275" cy="1007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9" name="Freeform 15"/>
          <p:cNvSpPr>
            <a:spLocks noChangeArrowheads="1"/>
          </p:cNvSpPr>
          <p:nvPr/>
        </p:nvSpPr>
        <p:spPr bwMode="auto">
          <a:xfrm rot="10800000">
            <a:off x="8801100" y="-27517"/>
            <a:ext cx="342900" cy="2161117"/>
          </a:xfrm>
          <a:custGeom>
            <a:avLst/>
            <a:gdLst>
              <a:gd name="T0" fmla="*/ 0 w 457200"/>
              <a:gd name="T1" fmla="*/ 0 h 2853267"/>
              <a:gd name="T2" fmla="*/ 2 w 457200"/>
              <a:gd name="T3" fmla="*/ 1 h 2853267"/>
              <a:gd name="T4" fmla="*/ 0 w 457200"/>
              <a:gd name="T5" fmla="*/ 1 h 2853267"/>
              <a:gd name="T6" fmla="*/ 0 w 457200"/>
              <a:gd name="T7" fmla="*/ 0 h 2853267"/>
              <a:gd name="T8" fmla="*/ 0 60000 65536"/>
              <a:gd name="T9" fmla="*/ 0 60000 65536"/>
              <a:gd name="T10" fmla="*/ 0 60000 65536"/>
              <a:gd name="T11" fmla="*/ 0 60000 65536"/>
              <a:gd name="T12" fmla="*/ 0 w 457200"/>
              <a:gd name="T13" fmla="*/ 0 h 2853267"/>
              <a:gd name="T14" fmla="*/ 457200 w 457200"/>
              <a:gd name="T15" fmla="*/ 2853267 h 2853267"/>
            </a:gdLst>
            <a:ahLst/>
            <a:cxnLst>
              <a:cxn ang="T8">
                <a:pos x="T0" y="T1"/>
              </a:cxn>
              <a:cxn ang="T9">
                <a:pos x="T2" y="T3"/>
              </a:cxn>
              <a:cxn ang="T10">
                <a:pos x="T4" y="T5"/>
              </a:cxn>
              <a:cxn ang="T11">
                <a:pos x="T6" y="T7"/>
              </a:cxn>
            </a:cxnLst>
            <a:rect l="T12" t="T13" r="T14" b="T15"/>
            <a:pathLst>
              <a:path w="457200" h="2853267">
                <a:moveTo>
                  <a:pt x="0" y="0"/>
                </a:moveTo>
                <a:lnTo>
                  <a:pt x="457200" y="2853267"/>
                </a:lnTo>
                <a:lnTo>
                  <a:pt x="0" y="2844800"/>
                </a:lnTo>
                <a:cubicBezTo>
                  <a:pt x="2822" y="1905000"/>
                  <a:pt x="5645" y="965200"/>
                  <a:pt x="0" y="0"/>
                </a:cubicBezTo>
                <a:close/>
              </a:path>
            </a:pathLst>
          </a:custGeom>
          <a:solidFill>
            <a:srgbClr val="002B7F">
              <a:alpha val="12941"/>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rot="10800000" anchor="ctr"/>
          <a:lstStyle/>
          <a:p>
            <a:endParaRPr lang="fr-FR"/>
          </a:p>
        </p:txBody>
      </p:sp>
      <p:sp>
        <p:nvSpPr>
          <p:cNvPr id="4100" name="Title Placeholder 1"/>
          <p:cNvSpPr>
            <a:spLocks noGrp="1"/>
          </p:cNvSpPr>
          <p:nvPr>
            <p:ph type="title"/>
          </p:nvPr>
        </p:nvSpPr>
        <p:spPr bwMode="auto">
          <a:xfrm>
            <a:off x="684214" y="378884"/>
            <a:ext cx="7488237"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smtClean="0"/>
              <a:t>Modifiez le style du titre</a:t>
            </a:r>
            <a:endParaRPr lang="en-US" altLang="fr-FR" smtClean="0"/>
          </a:p>
        </p:txBody>
      </p:sp>
      <p:sp>
        <p:nvSpPr>
          <p:cNvPr id="4101" name="Text Placeholder 2"/>
          <p:cNvSpPr>
            <a:spLocks noGrp="1"/>
          </p:cNvSpPr>
          <p:nvPr>
            <p:ph type="body" idx="1"/>
          </p:nvPr>
        </p:nvSpPr>
        <p:spPr bwMode="auto">
          <a:xfrm>
            <a:off x="684214" y="1915585"/>
            <a:ext cx="7488237" cy="4099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smtClean="0"/>
              <a:t>Modifiez les styles du texte du masque</a:t>
            </a:r>
          </a:p>
          <a:p>
            <a:pPr lvl="1"/>
            <a:r>
              <a:rPr lang="fr-FR" altLang="fr-FR" smtClean="0"/>
              <a:t>Deuxième niveau</a:t>
            </a:r>
          </a:p>
          <a:p>
            <a:pPr lvl="2"/>
            <a:r>
              <a:rPr lang="fr-FR" altLang="fr-FR" smtClean="0"/>
              <a:t>Troisième niveau</a:t>
            </a:r>
          </a:p>
          <a:p>
            <a:pPr lvl="3"/>
            <a:r>
              <a:rPr lang="fr-FR" altLang="fr-FR" smtClean="0"/>
              <a:t>Quatrième niveau</a:t>
            </a:r>
          </a:p>
          <a:p>
            <a:pPr lvl="4"/>
            <a:r>
              <a:rPr lang="fr-FR" altLang="fr-FR" smtClean="0"/>
              <a:t>Cinquième niveau</a:t>
            </a:r>
            <a:endParaRPr lang="en-US" altLang="fr-FR" smtClean="0"/>
          </a:p>
        </p:txBody>
      </p:sp>
      <p:sp>
        <p:nvSpPr>
          <p:cNvPr id="5" name="Footer Placeholder 4"/>
          <p:cNvSpPr>
            <a:spLocks noGrp="1"/>
          </p:cNvSpPr>
          <p:nvPr>
            <p:ph type="ftr" sz="quarter" idx="3"/>
          </p:nvPr>
        </p:nvSpPr>
        <p:spPr>
          <a:xfrm>
            <a:off x="900113" y="6449484"/>
            <a:ext cx="3168650" cy="364067"/>
          </a:xfrm>
          <a:prstGeom prst="rect">
            <a:avLst/>
          </a:prstGeom>
        </p:spPr>
        <p:txBody>
          <a:bodyPr vert="horz" wrap="square" lIns="91440" tIns="45720" rIns="91440" bIns="45720" numCol="1" anchor="ctr" anchorCtr="0" compatLnSpc="1">
            <a:prstTxWarp prst="textNoShape">
              <a:avLst/>
            </a:prstTxWarp>
          </a:bodyPr>
          <a:lstStyle>
            <a:lvl1pPr>
              <a:defRPr sz="900">
                <a:solidFill>
                  <a:srgbClr val="E97410"/>
                </a:solidFill>
                <a:latin typeface="+mn-lt"/>
              </a:defRPr>
            </a:lvl1pPr>
          </a:lstStyle>
          <a:p>
            <a:endParaRPr lang="fr-FR"/>
          </a:p>
        </p:txBody>
      </p:sp>
      <p:sp>
        <p:nvSpPr>
          <p:cNvPr id="6" name="Slide Number Placeholder 5"/>
          <p:cNvSpPr>
            <a:spLocks noGrp="1"/>
          </p:cNvSpPr>
          <p:nvPr>
            <p:ph type="sldNum" sz="quarter" idx="4"/>
          </p:nvPr>
        </p:nvSpPr>
        <p:spPr>
          <a:xfrm>
            <a:off x="7661276" y="6449484"/>
            <a:ext cx="511175" cy="364067"/>
          </a:xfrm>
          <a:prstGeom prst="rect">
            <a:avLst/>
          </a:prstGeom>
        </p:spPr>
        <p:txBody>
          <a:bodyPr vert="horz" wrap="square" lIns="91440" tIns="45720" rIns="91440" bIns="45720" numCol="1" anchor="ctr" anchorCtr="0" compatLnSpc="1">
            <a:prstTxWarp prst="textNoShape">
              <a:avLst/>
            </a:prstTxWarp>
          </a:bodyPr>
          <a:lstStyle>
            <a:lvl1pPr algn="r">
              <a:defRPr sz="900" b="1">
                <a:solidFill>
                  <a:srgbClr val="E97410"/>
                </a:solidFill>
                <a:latin typeface="+mn-lt"/>
              </a:defRPr>
            </a:lvl1pPr>
          </a:lstStyle>
          <a:p>
            <a:fld id="{74C63DF8-2649-465F-AE35-2FBB0CD97631}" type="slidenum">
              <a:rPr lang="fr-FR" smtClean="0"/>
              <a:t>‹N°›</a:t>
            </a:fld>
            <a:endParaRPr lang="fr-FR"/>
          </a:p>
        </p:txBody>
      </p:sp>
      <p:pic>
        <p:nvPicPr>
          <p:cNvPr id="4104" name="Picture 20" descr="logo1bi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9789" y="6180667"/>
            <a:ext cx="503237" cy="50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5" name="Group 27"/>
          <p:cNvGrpSpPr>
            <a:grpSpLocks/>
          </p:cNvGrpSpPr>
          <p:nvPr/>
        </p:nvGrpSpPr>
        <p:grpSpPr bwMode="auto">
          <a:xfrm rot="10800000">
            <a:off x="0" y="0"/>
            <a:ext cx="611188" cy="6858000"/>
            <a:chOff x="1066" y="0"/>
            <a:chExt cx="385" cy="4320"/>
          </a:xfrm>
        </p:grpSpPr>
        <p:sp>
          <p:nvSpPr>
            <p:cNvPr id="4108" name="Freeform 11"/>
            <p:cNvSpPr>
              <a:spLocks noChangeArrowheads="1"/>
            </p:cNvSpPr>
            <p:nvPr userDrawn="1"/>
          </p:nvSpPr>
          <p:spPr bwMode="auto">
            <a:xfrm>
              <a:off x="1066" y="0"/>
              <a:ext cx="385" cy="4320"/>
            </a:xfrm>
            <a:custGeom>
              <a:avLst/>
              <a:gdLst>
                <a:gd name="T0" fmla="*/ 0 w 2853267"/>
                <a:gd name="T1" fmla="*/ 0 h 6866467"/>
                <a:gd name="T2" fmla="*/ 0 w 2853267"/>
                <a:gd name="T3" fmla="*/ 0 h 6866467"/>
                <a:gd name="T4" fmla="*/ 0 w 2853267"/>
                <a:gd name="T5" fmla="*/ 0 h 6866467"/>
                <a:gd name="T6" fmla="*/ 0 w 2853267"/>
                <a:gd name="T7" fmla="*/ 0 h 6866467"/>
                <a:gd name="T8" fmla="*/ 0 w 2853267"/>
                <a:gd name="T9" fmla="*/ 0 h 6866467"/>
                <a:gd name="T10" fmla="*/ 0 60000 65536"/>
                <a:gd name="T11" fmla="*/ 0 60000 65536"/>
                <a:gd name="T12" fmla="*/ 0 60000 65536"/>
                <a:gd name="T13" fmla="*/ 0 60000 65536"/>
                <a:gd name="T14" fmla="*/ 0 60000 65536"/>
                <a:gd name="T15" fmla="*/ 0 w 2853267"/>
                <a:gd name="T16" fmla="*/ 0 h 6866467"/>
                <a:gd name="T17" fmla="*/ 2853267 w 2853267"/>
                <a:gd name="T18" fmla="*/ 6866467 h 6866467"/>
              </a:gdLst>
              <a:ahLst/>
              <a:cxnLst>
                <a:cxn ang="T10">
                  <a:pos x="T0" y="T1"/>
                </a:cxn>
                <a:cxn ang="T11">
                  <a:pos x="T2" y="T3"/>
                </a:cxn>
                <a:cxn ang="T12">
                  <a:pos x="T4" y="T5"/>
                </a:cxn>
                <a:cxn ang="T13">
                  <a:pos x="T6" y="T7"/>
                </a:cxn>
                <a:cxn ang="T14">
                  <a:pos x="T8" y="T9"/>
                </a:cxn>
              </a:cxnLst>
              <a:rect l="T15" t="T16" r="T17" b="T18"/>
              <a:pathLst>
                <a:path w="2853267" h="6866467">
                  <a:moveTo>
                    <a:pt x="0" y="0"/>
                  </a:moveTo>
                  <a:lnTo>
                    <a:pt x="2472267" y="6866467"/>
                  </a:lnTo>
                  <a:lnTo>
                    <a:pt x="2853267" y="6858000"/>
                  </a:lnTo>
                  <a:lnTo>
                    <a:pt x="2853267" y="0"/>
                  </a:lnTo>
                  <a:lnTo>
                    <a:pt x="0" y="0"/>
                  </a:ln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rot="10800000" anchor="ctr"/>
            <a:lstStyle/>
            <a:p>
              <a:endParaRPr lang="fr-FR"/>
            </a:p>
          </p:txBody>
        </p:sp>
        <p:sp>
          <p:nvSpPr>
            <p:cNvPr id="4109" name="Freeform 14"/>
            <p:cNvSpPr>
              <a:spLocks noChangeArrowheads="1"/>
            </p:cNvSpPr>
            <p:nvPr userDrawn="1"/>
          </p:nvSpPr>
          <p:spPr bwMode="auto">
            <a:xfrm>
              <a:off x="1202" y="2264"/>
              <a:ext cx="249" cy="2056"/>
            </a:xfrm>
            <a:custGeom>
              <a:avLst/>
              <a:gdLst>
                <a:gd name="T0" fmla="*/ 0 w 1820333"/>
                <a:gd name="T1" fmla="*/ 0 h 3268133"/>
                <a:gd name="T2" fmla="*/ 0 w 1820333"/>
                <a:gd name="T3" fmla="*/ 0 h 3268133"/>
                <a:gd name="T4" fmla="*/ 0 w 1820333"/>
                <a:gd name="T5" fmla="*/ 0 h 3268133"/>
                <a:gd name="T6" fmla="*/ 0 w 1820333"/>
                <a:gd name="T7" fmla="*/ 0 h 3268133"/>
                <a:gd name="T8" fmla="*/ 0 60000 65536"/>
                <a:gd name="T9" fmla="*/ 0 60000 65536"/>
                <a:gd name="T10" fmla="*/ 0 60000 65536"/>
                <a:gd name="T11" fmla="*/ 0 60000 65536"/>
                <a:gd name="T12" fmla="*/ 0 w 1820333"/>
                <a:gd name="T13" fmla="*/ 0 h 3268133"/>
                <a:gd name="T14" fmla="*/ 1820333 w 1820333"/>
                <a:gd name="T15" fmla="*/ 3268133 h 3268133"/>
              </a:gdLst>
              <a:ahLst/>
              <a:cxnLst>
                <a:cxn ang="T8">
                  <a:pos x="T0" y="T1"/>
                </a:cxn>
                <a:cxn ang="T9">
                  <a:pos x="T2" y="T3"/>
                </a:cxn>
                <a:cxn ang="T10">
                  <a:pos x="T4" y="T5"/>
                </a:cxn>
                <a:cxn ang="T11">
                  <a:pos x="T6" y="T7"/>
                </a:cxn>
              </a:cxnLst>
              <a:rect l="T12" t="T13" r="T14" b="T15"/>
              <a:pathLst>
                <a:path w="1820333" h="3268133">
                  <a:moveTo>
                    <a:pt x="0" y="3268133"/>
                  </a:moveTo>
                  <a:lnTo>
                    <a:pt x="1811866" y="0"/>
                  </a:lnTo>
                  <a:cubicBezTo>
                    <a:pt x="1814688" y="1086555"/>
                    <a:pt x="1817511" y="2173111"/>
                    <a:pt x="1820333" y="3259666"/>
                  </a:cubicBezTo>
                  <a:lnTo>
                    <a:pt x="0" y="3268133"/>
                  </a:ln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rot="10800000" anchor="ctr"/>
            <a:lstStyle/>
            <a:p>
              <a:endParaRPr lang="fr-FR"/>
            </a:p>
          </p:txBody>
        </p:sp>
      </p:grpSp>
      <p:cxnSp>
        <p:nvCxnSpPr>
          <p:cNvPr id="7" name="Straight Connector 6"/>
          <p:cNvCxnSpPr/>
          <p:nvPr/>
        </p:nvCxnSpPr>
        <p:spPr>
          <a:xfrm flipV="1">
            <a:off x="4379914" y="5806018"/>
            <a:ext cx="4764087" cy="1051983"/>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7812088" y="0"/>
            <a:ext cx="1331912"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fontAlgn="base" hangingPunct="1">
        <a:spcBef>
          <a:spcPct val="0"/>
        </a:spcBef>
        <a:spcAft>
          <a:spcPct val="0"/>
        </a:spcAft>
        <a:defRPr sz="3600">
          <a:solidFill>
            <a:srgbClr val="E97410"/>
          </a:solidFill>
          <a:latin typeface="+mj-lt"/>
          <a:ea typeface="+mj-ea"/>
          <a:cs typeface="+mj-cs"/>
        </a:defRPr>
      </a:lvl1pPr>
      <a:lvl2pPr algn="l" defTabSz="457200" rtl="0" eaLnBrk="1" fontAlgn="base" hangingPunct="1">
        <a:spcBef>
          <a:spcPct val="0"/>
        </a:spcBef>
        <a:spcAft>
          <a:spcPct val="0"/>
        </a:spcAft>
        <a:defRPr sz="3600">
          <a:solidFill>
            <a:srgbClr val="E97410"/>
          </a:solidFill>
          <a:latin typeface="Century Gothic" pitchFamily="34" charset="0"/>
        </a:defRPr>
      </a:lvl2pPr>
      <a:lvl3pPr algn="l" defTabSz="457200" rtl="0" eaLnBrk="1" fontAlgn="base" hangingPunct="1">
        <a:spcBef>
          <a:spcPct val="0"/>
        </a:spcBef>
        <a:spcAft>
          <a:spcPct val="0"/>
        </a:spcAft>
        <a:defRPr sz="3600">
          <a:solidFill>
            <a:srgbClr val="E97410"/>
          </a:solidFill>
          <a:latin typeface="Century Gothic" pitchFamily="34" charset="0"/>
        </a:defRPr>
      </a:lvl3pPr>
      <a:lvl4pPr algn="l" defTabSz="457200" rtl="0" eaLnBrk="1" fontAlgn="base" hangingPunct="1">
        <a:spcBef>
          <a:spcPct val="0"/>
        </a:spcBef>
        <a:spcAft>
          <a:spcPct val="0"/>
        </a:spcAft>
        <a:defRPr sz="3600">
          <a:solidFill>
            <a:srgbClr val="E97410"/>
          </a:solidFill>
          <a:latin typeface="Century Gothic" pitchFamily="34" charset="0"/>
        </a:defRPr>
      </a:lvl4pPr>
      <a:lvl5pPr algn="l" defTabSz="457200" rtl="0" eaLnBrk="1" fontAlgn="base" hangingPunct="1">
        <a:spcBef>
          <a:spcPct val="0"/>
        </a:spcBef>
        <a:spcAft>
          <a:spcPct val="0"/>
        </a:spcAft>
        <a:defRPr sz="3600">
          <a:solidFill>
            <a:srgbClr val="E97410"/>
          </a:solidFill>
          <a:latin typeface="Century Gothic" pitchFamily="34" charset="0"/>
        </a:defRPr>
      </a:lvl5pPr>
      <a:lvl6pPr marL="457200" algn="l" defTabSz="457200" rtl="0" eaLnBrk="1" fontAlgn="base" hangingPunct="1">
        <a:spcBef>
          <a:spcPct val="0"/>
        </a:spcBef>
        <a:spcAft>
          <a:spcPct val="0"/>
        </a:spcAft>
        <a:defRPr sz="3600">
          <a:solidFill>
            <a:srgbClr val="E97410"/>
          </a:solidFill>
          <a:latin typeface="Century Gothic" pitchFamily="34" charset="0"/>
        </a:defRPr>
      </a:lvl6pPr>
      <a:lvl7pPr marL="914400" algn="l" defTabSz="457200" rtl="0" eaLnBrk="1" fontAlgn="base" hangingPunct="1">
        <a:spcBef>
          <a:spcPct val="0"/>
        </a:spcBef>
        <a:spcAft>
          <a:spcPct val="0"/>
        </a:spcAft>
        <a:defRPr sz="3600">
          <a:solidFill>
            <a:srgbClr val="E97410"/>
          </a:solidFill>
          <a:latin typeface="Century Gothic" pitchFamily="34" charset="0"/>
        </a:defRPr>
      </a:lvl7pPr>
      <a:lvl8pPr marL="1371600" algn="l" defTabSz="457200" rtl="0" eaLnBrk="1" fontAlgn="base" hangingPunct="1">
        <a:spcBef>
          <a:spcPct val="0"/>
        </a:spcBef>
        <a:spcAft>
          <a:spcPct val="0"/>
        </a:spcAft>
        <a:defRPr sz="3600">
          <a:solidFill>
            <a:srgbClr val="E97410"/>
          </a:solidFill>
          <a:latin typeface="Century Gothic" pitchFamily="34" charset="0"/>
        </a:defRPr>
      </a:lvl8pPr>
      <a:lvl9pPr marL="1828800" algn="l" defTabSz="457200" rtl="0" eaLnBrk="1" fontAlgn="base" hangingPunct="1">
        <a:spcBef>
          <a:spcPct val="0"/>
        </a:spcBef>
        <a:spcAft>
          <a:spcPct val="0"/>
        </a:spcAft>
        <a:defRPr sz="3600">
          <a:solidFill>
            <a:srgbClr val="E97410"/>
          </a:solidFill>
          <a:latin typeface="Century Gothic" pitchFamily="34" charset="0"/>
        </a:defRPr>
      </a:lvl9pPr>
    </p:titleStyle>
    <p:bodyStyle>
      <a:lvl1pPr marL="342900" indent="-342900" algn="l" defTabSz="457200" rtl="0" eaLnBrk="1" fontAlgn="base" hangingPunct="1">
        <a:spcBef>
          <a:spcPts val="1000"/>
        </a:spcBef>
        <a:spcAft>
          <a:spcPct val="0"/>
        </a:spcAft>
        <a:buClr>
          <a:srgbClr val="FF6600"/>
        </a:buClr>
        <a:buSzPct val="80000"/>
        <a:buFont typeface="Wingdings 3" pitchFamily="18" charset="2"/>
        <a:buChar char="u"/>
        <a:defRPr>
          <a:solidFill>
            <a:srgbClr val="E97410"/>
          </a:solidFill>
          <a:latin typeface="+mn-lt"/>
          <a:ea typeface="+mn-ea"/>
          <a:cs typeface="+mn-cs"/>
        </a:defRPr>
      </a:lvl1pPr>
      <a:lvl2pPr marL="742950" indent="-285750" algn="l" defTabSz="457200" rtl="0" eaLnBrk="1" fontAlgn="base" hangingPunct="1">
        <a:spcBef>
          <a:spcPts val="1000"/>
        </a:spcBef>
        <a:spcAft>
          <a:spcPct val="0"/>
        </a:spcAft>
        <a:buClr>
          <a:srgbClr val="002B7F"/>
        </a:buClr>
        <a:buSzPct val="80000"/>
        <a:buFont typeface="Wingdings 3" pitchFamily="18" charset="2"/>
        <a:buChar char="u"/>
        <a:defRPr sz="1600">
          <a:solidFill>
            <a:srgbClr val="002B7F"/>
          </a:solidFill>
          <a:latin typeface="+mn-lt"/>
        </a:defRPr>
      </a:lvl2pPr>
      <a:lvl3pPr marL="1143000" indent="-228600" algn="l" defTabSz="457200" rtl="0" eaLnBrk="1" fontAlgn="base" hangingPunct="1">
        <a:spcBef>
          <a:spcPts val="1000"/>
        </a:spcBef>
        <a:spcAft>
          <a:spcPct val="0"/>
        </a:spcAft>
        <a:buClr>
          <a:srgbClr val="FF6600"/>
        </a:buClr>
        <a:buSzPct val="80000"/>
        <a:buFont typeface="Wingdings 3" pitchFamily="18" charset="2"/>
        <a:buChar char="u"/>
        <a:defRPr sz="1400">
          <a:solidFill>
            <a:srgbClr val="FF6600"/>
          </a:solidFill>
          <a:latin typeface="+mn-lt"/>
        </a:defRPr>
      </a:lvl3pPr>
      <a:lvl4pPr marL="1600200" indent="-228600" algn="l" defTabSz="457200" rtl="0" eaLnBrk="1" fontAlgn="base" hangingPunct="1">
        <a:spcBef>
          <a:spcPts val="1000"/>
        </a:spcBef>
        <a:spcAft>
          <a:spcPct val="0"/>
        </a:spcAft>
        <a:buClr>
          <a:srgbClr val="002B7F"/>
        </a:buClr>
        <a:buSzPct val="80000"/>
        <a:buFont typeface="Wingdings 3" pitchFamily="18" charset="2"/>
        <a:buChar char="u"/>
        <a:defRPr sz="1200">
          <a:solidFill>
            <a:srgbClr val="002B7F"/>
          </a:solidFill>
          <a:latin typeface="+mn-lt"/>
        </a:defRPr>
      </a:lvl4pPr>
      <a:lvl5pPr marL="2057400" indent="-228600" algn="l" defTabSz="457200" rtl="0" eaLnBrk="1" fontAlgn="base" hangingPunct="1">
        <a:spcBef>
          <a:spcPts val="1000"/>
        </a:spcBef>
        <a:spcAft>
          <a:spcPct val="0"/>
        </a:spcAft>
        <a:buClr>
          <a:srgbClr val="FF6600"/>
        </a:buClr>
        <a:buSzPct val="80000"/>
        <a:buFont typeface="Wingdings 3" pitchFamily="18" charset="2"/>
        <a:buChar char="u"/>
        <a:defRPr sz="1200">
          <a:solidFill>
            <a:srgbClr val="E97410"/>
          </a:solidFill>
          <a:latin typeface="+mn-lt"/>
        </a:defRPr>
      </a:lvl5pPr>
      <a:lvl6pPr marL="2514600" indent="-228600" algn="l" defTabSz="457200" rtl="0" eaLnBrk="1" fontAlgn="base" hangingPunct="1">
        <a:spcBef>
          <a:spcPts val="1000"/>
        </a:spcBef>
        <a:spcAft>
          <a:spcPct val="0"/>
        </a:spcAft>
        <a:buClr>
          <a:srgbClr val="FF6600"/>
        </a:buClr>
        <a:buSzPct val="80000"/>
        <a:buFont typeface="Wingdings 3" pitchFamily="18" charset="2"/>
        <a:buChar char="u"/>
        <a:defRPr sz="1200">
          <a:solidFill>
            <a:srgbClr val="E97410"/>
          </a:solidFill>
          <a:latin typeface="+mn-lt"/>
        </a:defRPr>
      </a:lvl6pPr>
      <a:lvl7pPr marL="2971800" indent="-228600" algn="l" defTabSz="457200" rtl="0" eaLnBrk="1" fontAlgn="base" hangingPunct="1">
        <a:spcBef>
          <a:spcPts val="1000"/>
        </a:spcBef>
        <a:spcAft>
          <a:spcPct val="0"/>
        </a:spcAft>
        <a:buClr>
          <a:srgbClr val="FF6600"/>
        </a:buClr>
        <a:buSzPct val="80000"/>
        <a:buFont typeface="Wingdings 3" pitchFamily="18" charset="2"/>
        <a:buChar char="u"/>
        <a:defRPr sz="1200">
          <a:solidFill>
            <a:srgbClr val="E97410"/>
          </a:solidFill>
          <a:latin typeface="+mn-lt"/>
        </a:defRPr>
      </a:lvl7pPr>
      <a:lvl8pPr marL="3429000" indent="-228600" algn="l" defTabSz="457200" rtl="0" eaLnBrk="1" fontAlgn="base" hangingPunct="1">
        <a:spcBef>
          <a:spcPts val="1000"/>
        </a:spcBef>
        <a:spcAft>
          <a:spcPct val="0"/>
        </a:spcAft>
        <a:buClr>
          <a:srgbClr val="FF6600"/>
        </a:buClr>
        <a:buSzPct val="80000"/>
        <a:buFont typeface="Wingdings 3" pitchFamily="18" charset="2"/>
        <a:buChar char="u"/>
        <a:defRPr sz="1200">
          <a:solidFill>
            <a:srgbClr val="E97410"/>
          </a:solidFill>
          <a:latin typeface="+mn-lt"/>
        </a:defRPr>
      </a:lvl8pPr>
      <a:lvl9pPr marL="3886200" indent="-228600" algn="l" defTabSz="457200" rtl="0" eaLnBrk="1" fontAlgn="base" hangingPunct="1">
        <a:spcBef>
          <a:spcPts val="1000"/>
        </a:spcBef>
        <a:spcAft>
          <a:spcPct val="0"/>
        </a:spcAft>
        <a:buClr>
          <a:srgbClr val="FF6600"/>
        </a:buClr>
        <a:buSzPct val="80000"/>
        <a:buFont typeface="Wingdings 3" pitchFamily="18" charset="2"/>
        <a:buChar char="u"/>
        <a:defRPr sz="1200">
          <a:solidFill>
            <a:srgbClr val="E97410"/>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01016" y="404284"/>
            <a:ext cx="803275" cy="1007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7" name="Freeform 15"/>
          <p:cNvSpPr>
            <a:spLocks noChangeArrowheads="1"/>
          </p:cNvSpPr>
          <p:nvPr/>
        </p:nvSpPr>
        <p:spPr bwMode="auto">
          <a:xfrm rot="10800000">
            <a:off x="8801100" y="-27517"/>
            <a:ext cx="342900" cy="2161117"/>
          </a:xfrm>
          <a:custGeom>
            <a:avLst/>
            <a:gdLst>
              <a:gd name="T0" fmla="*/ 0 w 457200"/>
              <a:gd name="T1" fmla="*/ 0 h 2853267"/>
              <a:gd name="T2" fmla="*/ 2 w 457200"/>
              <a:gd name="T3" fmla="*/ 1 h 2853267"/>
              <a:gd name="T4" fmla="*/ 0 w 457200"/>
              <a:gd name="T5" fmla="*/ 1 h 2853267"/>
              <a:gd name="T6" fmla="*/ 0 w 457200"/>
              <a:gd name="T7" fmla="*/ 0 h 2853267"/>
              <a:gd name="T8" fmla="*/ 0 60000 65536"/>
              <a:gd name="T9" fmla="*/ 0 60000 65536"/>
              <a:gd name="T10" fmla="*/ 0 60000 65536"/>
              <a:gd name="T11" fmla="*/ 0 60000 65536"/>
              <a:gd name="T12" fmla="*/ 0 w 457200"/>
              <a:gd name="T13" fmla="*/ 0 h 2853267"/>
              <a:gd name="T14" fmla="*/ 457200 w 457200"/>
              <a:gd name="T15" fmla="*/ 2853267 h 2853267"/>
            </a:gdLst>
            <a:ahLst/>
            <a:cxnLst>
              <a:cxn ang="T8">
                <a:pos x="T0" y="T1"/>
              </a:cxn>
              <a:cxn ang="T9">
                <a:pos x="T2" y="T3"/>
              </a:cxn>
              <a:cxn ang="T10">
                <a:pos x="T4" y="T5"/>
              </a:cxn>
              <a:cxn ang="T11">
                <a:pos x="T6" y="T7"/>
              </a:cxn>
            </a:cxnLst>
            <a:rect l="T12" t="T13" r="T14" b="T15"/>
            <a:pathLst>
              <a:path w="457200" h="2853267">
                <a:moveTo>
                  <a:pt x="0" y="0"/>
                </a:moveTo>
                <a:lnTo>
                  <a:pt x="457200" y="2853267"/>
                </a:lnTo>
                <a:lnTo>
                  <a:pt x="0" y="2844800"/>
                </a:lnTo>
                <a:cubicBezTo>
                  <a:pt x="2822" y="1905000"/>
                  <a:pt x="5645" y="965200"/>
                  <a:pt x="0" y="0"/>
                </a:cubicBezTo>
                <a:close/>
              </a:path>
            </a:pathLst>
          </a:custGeom>
          <a:solidFill>
            <a:srgbClr val="002B7F">
              <a:alpha val="12941"/>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rot="10800000" anchor="ctr"/>
          <a:lstStyle/>
          <a:p>
            <a:endParaRPr lang="fr-FR"/>
          </a:p>
        </p:txBody>
      </p:sp>
      <p:sp>
        <p:nvSpPr>
          <p:cNvPr id="1028" name="Title Placeholder 1"/>
          <p:cNvSpPr>
            <a:spLocks noGrp="1"/>
          </p:cNvSpPr>
          <p:nvPr>
            <p:ph type="title"/>
          </p:nvPr>
        </p:nvSpPr>
        <p:spPr bwMode="auto">
          <a:xfrm>
            <a:off x="684216" y="378884"/>
            <a:ext cx="7488237"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smtClean="0"/>
              <a:t>Modifiez le style du titre</a:t>
            </a:r>
            <a:endParaRPr lang="en-US" altLang="fr-FR" smtClean="0"/>
          </a:p>
        </p:txBody>
      </p:sp>
      <p:sp>
        <p:nvSpPr>
          <p:cNvPr id="1029" name="Text Placeholder 2"/>
          <p:cNvSpPr>
            <a:spLocks noGrp="1"/>
          </p:cNvSpPr>
          <p:nvPr>
            <p:ph type="body" idx="1"/>
          </p:nvPr>
        </p:nvSpPr>
        <p:spPr bwMode="auto">
          <a:xfrm>
            <a:off x="684216" y="1915586"/>
            <a:ext cx="7488237" cy="4099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smtClean="0"/>
              <a:t>Modifiez les styles du texte du masque</a:t>
            </a:r>
          </a:p>
          <a:p>
            <a:pPr lvl="1"/>
            <a:r>
              <a:rPr lang="fr-FR" altLang="fr-FR" smtClean="0"/>
              <a:t>Deuxième niveau</a:t>
            </a:r>
          </a:p>
          <a:p>
            <a:pPr lvl="2"/>
            <a:r>
              <a:rPr lang="fr-FR" altLang="fr-FR" smtClean="0"/>
              <a:t>Troisième niveau</a:t>
            </a:r>
          </a:p>
          <a:p>
            <a:pPr lvl="3"/>
            <a:r>
              <a:rPr lang="fr-FR" altLang="fr-FR" smtClean="0"/>
              <a:t>Quatrième niveau</a:t>
            </a:r>
          </a:p>
          <a:p>
            <a:pPr lvl="4"/>
            <a:r>
              <a:rPr lang="fr-FR" altLang="fr-FR" smtClean="0"/>
              <a:t>Cinquième niveau</a:t>
            </a:r>
            <a:endParaRPr lang="en-US" altLang="fr-FR" smtClean="0"/>
          </a:p>
        </p:txBody>
      </p:sp>
      <p:sp>
        <p:nvSpPr>
          <p:cNvPr id="5" name="Footer Placeholder 4"/>
          <p:cNvSpPr>
            <a:spLocks noGrp="1"/>
          </p:cNvSpPr>
          <p:nvPr>
            <p:ph type="ftr" sz="quarter" idx="3"/>
          </p:nvPr>
        </p:nvSpPr>
        <p:spPr>
          <a:xfrm>
            <a:off x="900113" y="6449485"/>
            <a:ext cx="3168650" cy="364067"/>
          </a:xfrm>
          <a:prstGeom prst="rect">
            <a:avLst/>
          </a:prstGeom>
        </p:spPr>
        <p:txBody>
          <a:bodyPr vert="horz" wrap="square" lIns="91440" tIns="45720" rIns="91440" bIns="45720" numCol="1" anchor="ctr" anchorCtr="0" compatLnSpc="1">
            <a:prstTxWarp prst="textNoShape">
              <a:avLst/>
            </a:prstTxWarp>
          </a:bodyPr>
          <a:lstStyle>
            <a:lvl1pPr>
              <a:defRPr sz="900">
                <a:solidFill>
                  <a:srgbClr val="E97410"/>
                </a:solidFill>
                <a:latin typeface="+mn-lt"/>
              </a:defRPr>
            </a:lvl1pPr>
          </a:lstStyle>
          <a:p>
            <a:pPr>
              <a:defRPr/>
            </a:pPr>
            <a:endParaRPr lang="fr-FR" altLang="fr-FR"/>
          </a:p>
        </p:txBody>
      </p:sp>
      <p:sp>
        <p:nvSpPr>
          <p:cNvPr id="6" name="Slide Number Placeholder 5"/>
          <p:cNvSpPr>
            <a:spLocks noGrp="1"/>
          </p:cNvSpPr>
          <p:nvPr>
            <p:ph type="sldNum" sz="quarter" idx="4"/>
          </p:nvPr>
        </p:nvSpPr>
        <p:spPr>
          <a:xfrm>
            <a:off x="7661278" y="6449485"/>
            <a:ext cx="511175" cy="364067"/>
          </a:xfrm>
          <a:prstGeom prst="rect">
            <a:avLst/>
          </a:prstGeom>
        </p:spPr>
        <p:txBody>
          <a:bodyPr vert="horz" wrap="square" lIns="91440" tIns="45720" rIns="91440" bIns="45720" numCol="1" anchor="ctr" anchorCtr="0" compatLnSpc="1">
            <a:prstTxWarp prst="textNoShape">
              <a:avLst/>
            </a:prstTxWarp>
          </a:bodyPr>
          <a:lstStyle>
            <a:lvl1pPr algn="r">
              <a:defRPr sz="900" b="1">
                <a:solidFill>
                  <a:srgbClr val="E97410"/>
                </a:solidFill>
                <a:latin typeface="+mn-lt"/>
              </a:defRPr>
            </a:lvl1pPr>
          </a:lstStyle>
          <a:p>
            <a:pPr>
              <a:defRPr/>
            </a:pPr>
            <a:fld id="{5B10D589-97E1-4DDA-8384-D7D89C202854}" type="slidenum">
              <a:rPr lang="en-US" altLang="fr-FR"/>
              <a:pPr>
                <a:defRPr/>
              </a:pPr>
              <a:t>‹N°›</a:t>
            </a:fld>
            <a:endParaRPr lang="en-US" altLang="fr-FR"/>
          </a:p>
        </p:txBody>
      </p:sp>
      <p:pic>
        <p:nvPicPr>
          <p:cNvPr id="1032" name="Picture 20" descr="logo1bi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9791" y="6180669"/>
            <a:ext cx="503237" cy="50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3" name="Group 27"/>
          <p:cNvGrpSpPr>
            <a:grpSpLocks/>
          </p:cNvGrpSpPr>
          <p:nvPr/>
        </p:nvGrpSpPr>
        <p:grpSpPr bwMode="auto">
          <a:xfrm rot="10800000">
            <a:off x="0" y="0"/>
            <a:ext cx="611188" cy="6858000"/>
            <a:chOff x="1066" y="0"/>
            <a:chExt cx="385" cy="4320"/>
          </a:xfrm>
        </p:grpSpPr>
        <p:sp>
          <p:nvSpPr>
            <p:cNvPr id="1036" name="Freeform 11"/>
            <p:cNvSpPr>
              <a:spLocks noChangeArrowheads="1"/>
            </p:cNvSpPr>
            <p:nvPr userDrawn="1"/>
          </p:nvSpPr>
          <p:spPr bwMode="auto">
            <a:xfrm>
              <a:off x="1066" y="0"/>
              <a:ext cx="385" cy="4320"/>
            </a:xfrm>
            <a:custGeom>
              <a:avLst/>
              <a:gdLst>
                <a:gd name="T0" fmla="*/ 0 w 2853267"/>
                <a:gd name="T1" fmla="*/ 0 h 6866467"/>
                <a:gd name="T2" fmla="*/ 0 w 2853267"/>
                <a:gd name="T3" fmla="*/ 0 h 6866467"/>
                <a:gd name="T4" fmla="*/ 0 w 2853267"/>
                <a:gd name="T5" fmla="*/ 0 h 6866467"/>
                <a:gd name="T6" fmla="*/ 0 w 2853267"/>
                <a:gd name="T7" fmla="*/ 0 h 6866467"/>
                <a:gd name="T8" fmla="*/ 0 w 2853267"/>
                <a:gd name="T9" fmla="*/ 0 h 6866467"/>
                <a:gd name="T10" fmla="*/ 0 60000 65536"/>
                <a:gd name="T11" fmla="*/ 0 60000 65536"/>
                <a:gd name="T12" fmla="*/ 0 60000 65536"/>
                <a:gd name="T13" fmla="*/ 0 60000 65536"/>
                <a:gd name="T14" fmla="*/ 0 60000 65536"/>
                <a:gd name="T15" fmla="*/ 0 w 2853267"/>
                <a:gd name="T16" fmla="*/ 0 h 6866467"/>
                <a:gd name="T17" fmla="*/ 2853267 w 2853267"/>
                <a:gd name="T18" fmla="*/ 6866467 h 6866467"/>
              </a:gdLst>
              <a:ahLst/>
              <a:cxnLst>
                <a:cxn ang="T10">
                  <a:pos x="T0" y="T1"/>
                </a:cxn>
                <a:cxn ang="T11">
                  <a:pos x="T2" y="T3"/>
                </a:cxn>
                <a:cxn ang="T12">
                  <a:pos x="T4" y="T5"/>
                </a:cxn>
                <a:cxn ang="T13">
                  <a:pos x="T6" y="T7"/>
                </a:cxn>
                <a:cxn ang="T14">
                  <a:pos x="T8" y="T9"/>
                </a:cxn>
              </a:cxnLst>
              <a:rect l="T15" t="T16" r="T17" b="T18"/>
              <a:pathLst>
                <a:path w="2853267" h="6866467">
                  <a:moveTo>
                    <a:pt x="0" y="0"/>
                  </a:moveTo>
                  <a:lnTo>
                    <a:pt x="2472267" y="6866467"/>
                  </a:lnTo>
                  <a:lnTo>
                    <a:pt x="2853267" y="6858000"/>
                  </a:lnTo>
                  <a:lnTo>
                    <a:pt x="2853267" y="0"/>
                  </a:lnTo>
                  <a:lnTo>
                    <a:pt x="0" y="0"/>
                  </a:ln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rot="10800000" anchor="ctr"/>
            <a:lstStyle/>
            <a:p>
              <a:endParaRPr lang="fr-FR"/>
            </a:p>
          </p:txBody>
        </p:sp>
        <p:sp>
          <p:nvSpPr>
            <p:cNvPr id="1037" name="Freeform 14"/>
            <p:cNvSpPr>
              <a:spLocks noChangeArrowheads="1"/>
            </p:cNvSpPr>
            <p:nvPr userDrawn="1"/>
          </p:nvSpPr>
          <p:spPr bwMode="auto">
            <a:xfrm>
              <a:off x="1202" y="2264"/>
              <a:ext cx="249" cy="2056"/>
            </a:xfrm>
            <a:custGeom>
              <a:avLst/>
              <a:gdLst>
                <a:gd name="T0" fmla="*/ 0 w 1820333"/>
                <a:gd name="T1" fmla="*/ 0 h 3268133"/>
                <a:gd name="T2" fmla="*/ 0 w 1820333"/>
                <a:gd name="T3" fmla="*/ 0 h 3268133"/>
                <a:gd name="T4" fmla="*/ 0 w 1820333"/>
                <a:gd name="T5" fmla="*/ 0 h 3268133"/>
                <a:gd name="T6" fmla="*/ 0 w 1820333"/>
                <a:gd name="T7" fmla="*/ 0 h 3268133"/>
                <a:gd name="T8" fmla="*/ 0 60000 65536"/>
                <a:gd name="T9" fmla="*/ 0 60000 65536"/>
                <a:gd name="T10" fmla="*/ 0 60000 65536"/>
                <a:gd name="T11" fmla="*/ 0 60000 65536"/>
                <a:gd name="T12" fmla="*/ 0 w 1820333"/>
                <a:gd name="T13" fmla="*/ 0 h 3268133"/>
                <a:gd name="T14" fmla="*/ 1820333 w 1820333"/>
                <a:gd name="T15" fmla="*/ 3268133 h 3268133"/>
              </a:gdLst>
              <a:ahLst/>
              <a:cxnLst>
                <a:cxn ang="T8">
                  <a:pos x="T0" y="T1"/>
                </a:cxn>
                <a:cxn ang="T9">
                  <a:pos x="T2" y="T3"/>
                </a:cxn>
                <a:cxn ang="T10">
                  <a:pos x="T4" y="T5"/>
                </a:cxn>
                <a:cxn ang="T11">
                  <a:pos x="T6" y="T7"/>
                </a:cxn>
              </a:cxnLst>
              <a:rect l="T12" t="T13" r="T14" b="T15"/>
              <a:pathLst>
                <a:path w="1820333" h="3268133">
                  <a:moveTo>
                    <a:pt x="0" y="3268133"/>
                  </a:moveTo>
                  <a:lnTo>
                    <a:pt x="1811866" y="0"/>
                  </a:lnTo>
                  <a:cubicBezTo>
                    <a:pt x="1814688" y="1086555"/>
                    <a:pt x="1817511" y="2173111"/>
                    <a:pt x="1820333" y="3259666"/>
                  </a:cubicBezTo>
                  <a:lnTo>
                    <a:pt x="0" y="3268133"/>
                  </a:ln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rot="10800000" anchor="ctr"/>
            <a:lstStyle/>
            <a:p>
              <a:endParaRPr lang="fr-FR"/>
            </a:p>
          </p:txBody>
        </p:sp>
      </p:grpSp>
      <p:cxnSp>
        <p:nvCxnSpPr>
          <p:cNvPr id="7" name="Straight Connector 6"/>
          <p:cNvCxnSpPr/>
          <p:nvPr/>
        </p:nvCxnSpPr>
        <p:spPr>
          <a:xfrm flipV="1">
            <a:off x="4379916" y="5806019"/>
            <a:ext cx="4764087" cy="1051983"/>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7812088" y="0"/>
            <a:ext cx="1331912"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457200" rtl="0" eaLnBrk="1" fontAlgn="base" hangingPunct="1">
        <a:spcBef>
          <a:spcPct val="0"/>
        </a:spcBef>
        <a:spcAft>
          <a:spcPct val="0"/>
        </a:spcAft>
        <a:defRPr sz="3600">
          <a:solidFill>
            <a:srgbClr val="E97410"/>
          </a:solidFill>
          <a:latin typeface="+mj-lt"/>
          <a:ea typeface="+mj-ea"/>
          <a:cs typeface="+mj-cs"/>
        </a:defRPr>
      </a:lvl1pPr>
      <a:lvl2pPr algn="l" defTabSz="457200" rtl="0" eaLnBrk="1" fontAlgn="base" hangingPunct="1">
        <a:spcBef>
          <a:spcPct val="0"/>
        </a:spcBef>
        <a:spcAft>
          <a:spcPct val="0"/>
        </a:spcAft>
        <a:defRPr sz="3600">
          <a:solidFill>
            <a:srgbClr val="E97410"/>
          </a:solidFill>
          <a:latin typeface="Century Gothic" pitchFamily="34" charset="0"/>
        </a:defRPr>
      </a:lvl2pPr>
      <a:lvl3pPr algn="l" defTabSz="457200" rtl="0" eaLnBrk="1" fontAlgn="base" hangingPunct="1">
        <a:spcBef>
          <a:spcPct val="0"/>
        </a:spcBef>
        <a:spcAft>
          <a:spcPct val="0"/>
        </a:spcAft>
        <a:defRPr sz="3600">
          <a:solidFill>
            <a:srgbClr val="E97410"/>
          </a:solidFill>
          <a:latin typeface="Century Gothic" pitchFamily="34" charset="0"/>
        </a:defRPr>
      </a:lvl3pPr>
      <a:lvl4pPr algn="l" defTabSz="457200" rtl="0" eaLnBrk="1" fontAlgn="base" hangingPunct="1">
        <a:spcBef>
          <a:spcPct val="0"/>
        </a:spcBef>
        <a:spcAft>
          <a:spcPct val="0"/>
        </a:spcAft>
        <a:defRPr sz="3600">
          <a:solidFill>
            <a:srgbClr val="E97410"/>
          </a:solidFill>
          <a:latin typeface="Century Gothic" pitchFamily="34" charset="0"/>
        </a:defRPr>
      </a:lvl4pPr>
      <a:lvl5pPr algn="l" defTabSz="457200" rtl="0" eaLnBrk="1" fontAlgn="base" hangingPunct="1">
        <a:spcBef>
          <a:spcPct val="0"/>
        </a:spcBef>
        <a:spcAft>
          <a:spcPct val="0"/>
        </a:spcAft>
        <a:defRPr sz="3600">
          <a:solidFill>
            <a:srgbClr val="E97410"/>
          </a:solidFill>
          <a:latin typeface="Century Gothic" pitchFamily="34" charset="0"/>
        </a:defRPr>
      </a:lvl5pPr>
      <a:lvl6pPr marL="457200" algn="l" defTabSz="457200" rtl="0" eaLnBrk="1" fontAlgn="base" hangingPunct="1">
        <a:spcBef>
          <a:spcPct val="0"/>
        </a:spcBef>
        <a:spcAft>
          <a:spcPct val="0"/>
        </a:spcAft>
        <a:defRPr sz="3600">
          <a:solidFill>
            <a:srgbClr val="E97410"/>
          </a:solidFill>
          <a:latin typeface="Century Gothic" pitchFamily="34" charset="0"/>
        </a:defRPr>
      </a:lvl6pPr>
      <a:lvl7pPr marL="914400" algn="l" defTabSz="457200" rtl="0" eaLnBrk="1" fontAlgn="base" hangingPunct="1">
        <a:spcBef>
          <a:spcPct val="0"/>
        </a:spcBef>
        <a:spcAft>
          <a:spcPct val="0"/>
        </a:spcAft>
        <a:defRPr sz="3600">
          <a:solidFill>
            <a:srgbClr val="E97410"/>
          </a:solidFill>
          <a:latin typeface="Century Gothic" pitchFamily="34" charset="0"/>
        </a:defRPr>
      </a:lvl7pPr>
      <a:lvl8pPr marL="1371600" algn="l" defTabSz="457200" rtl="0" eaLnBrk="1" fontAlgn="base" hangingPunct="1">
        <a:spcBef>
          <a:spcPct val="0"/>
        </a:spcBef>
        <a:spcAft>
          <a:spcPct val="0"/>
        </a:spcAft>
        <a:defRPr sz="3600">
          <a:solidFill>
            <a:srgbClr val="E97410"/>
          </a:solidFill>
          <a:latin typeface="Century Gothic" pitchFamily="34" charset="0"/>
        </a:defRPr>
      </a:lvl8pPr>
      <a:lvl9pPr marL="1828800" algn="l" defTabSz="457200" rtl="0" eaLnBrk="1" fontAlgn="base" hangingPunct="1">
        <a:spcBef>
          <a:spcPct val="0"/>
        </a:spcBef>
        <a:spcAft>
          <a:spcPct val="0"/>
        </a:spcAft>
        <a:defRPr sz="3600">
          <a:solidFill>
            <a:srgbClr val="E97410"/>
          </a:solidFill>
          <a:latin typeface="Century Gothic" pitchFamily="34" charset="0"/>
        </a:defRPr>
      </a:lvl9pPr>
    </p:titleStyle>
    <p:bodyStyle>
      <a:lvl1pPr marL="342900" indent="-342900" algn="l" defTabSz="457200" rtl="0" eaLnBrk="1" fontAlgn="base" hangingPunct="1">
        <a:spcBef>
          <a:spcPts val="1000"/>
        </a:spcBef>
        <a:spcAft>
          <a:spcPct val="0"/>
        </a:spcAft>
        <a:buClr>
          <a:srgbClr val="FF6600"/>
        </a:buClr>
        <a:buSzPct val="80000"/>
        <a:buFont typeface="Wingdings 3" pitchFamily="18" charset="2"/>
        <a:buChar char="u"/>
        <a:defRPr>
          <a:solidFill>
            <a:srgbClr val="E97410"/>
          </a:solidFill>
          <a:latin typeface="+mn-lt"/>
          <a:ea typeface="+mn-ea"/>
          <a:cs typeface="+mn-cs"/>
        </a:defRPr>
      </a:lvl1pPr>
      <a:lvl2pPr marL="742950" indent="-285750" algn="l" defTabSz="457200" rtl="0" eaLnBrk="1" fontAlgn="base" hangingPunct="1">
        <a:spcBef>
          <a:spcPts val="1000"/>
        </a:spcBef>
        <a:spcAft>
          <a:spcPct val="0"/>
        </a:spcAft>
        <a:buClr>
          <a:srgbClr val="002B7F"/>
        </a:buClr>
        <a:buSzPct val="80000"/>
        <a:buFont typeface="Wingdings 3" pitchFamily="18" charset="2"/>
        <a:buChar char="u"/>
        <a:defRPr sz="1600">
          <a:solidFill>
            <a:srgbClr val="002B7F"/>
          </a:solidFill>
          <a:latin typeface="+mn-lt"/>
        </a:defRPr>
      </a:lvl2pPr>
      <a:lvl3pPr marL="1143000" indent="-228600" algn="l" defTabSz="457200" rtl="0" eaLnBrk="1" fontAlgn="base" hangingPunct="1">
        <a:spcBef>
          <a:spcPts val="1000"/>
        </a:spcBef>
        <a:spcAft>
          <a:spcPct val="0"/>
        </a:spcAft>
        <a:buClr>
          <a:srgbClr val="FF6600"/>
        </a:buClr>
        <a:buSzPct val="80000"/>
        <a:buFont typeface="Wingdings 3" pitchFamily="18" charset="2"/>
        <a:buChar char="u"/>
        <a:defRPr sz="1400">
          <a:solidFill>
            <a:srgbClr val="FF6600"/>
          </a:solidFill>
          <a:latin typeface="+mn-lt"/>
        </a:defRPr>
      </a:lvl3pPr>
      <a:lvl4pPr marL="1600200" indent="-228600" algn="l" defTabSz="457200" rtl="0" eaLnBrk="1" fontAlgn="base" hangingPunct="1">
        <a:spcBef>
          <a:spcPts val="1000"/>
        </a:spcBef>
        <a:spcAft>
          <a:spcPct val="0"/>
        </a:spcAft>
        <a:buClr>
          <a:srgbClr val="002B7F"/>
        </a:buClr>
        <a:buSzPct val="80000"/>
        <a:buFont typeface="Wingdings 3" pitchFamily="18" charset="2"/>
        <a:buChar char="u"/>
        <a:defRPr sz="1200">
          <a:solidFill>
            <a:srgbClr val="002B7F"/>
          </a:solidFill>
          <a:latin typeface="+mn-lt"/>
        </a:defRPr>
      </a:lvl4pPr>
      <a:lvl5pPr marL="2057400" indent="-228600" algn="l" defTabSz="457200" rtl="0" eaLnBrk="1" fontAlgn="base" hangingPunct="1">
        <a:spcBef>
          <a:spcPts val="1000"/>
        </a:spcBef>
        <a:spcAft>
          <a:spcPct val="0"/>
        </a:spcAft>
        <a:buClr>
          <a:srgbClr val="FF6600"/>
        </a:buClr>
        <a:buSzPct val="80000"/>
        <a:buFont typeface="Wingdings 3" pitchFamily="18" charset="2"/>
        <a:buChar char="u"/>
        <a:defRPr sz="1200">
          <a:solidFill>
            <a:srgbClr val="E97410"/>
          </a:solidFill>
          <a:latin typeface="+mn-lt"/>
        </a:defRPr>
      </a:lvl5pPr>
      <a:lvl6pPr marL="2514600" indent="-228600" algn="l" defTabSz="457200" rtl="0" eaLnBrk="1" fontAlgn="base" hangingPunct="1">
        <a:spcBef>
          <a:spcPts val="1000"/>
        </a:spcBef>
        <a:spcAft>
          <a:spcPct val="0"/>
        </a:spcAft>
        <a:buClr>
          <a:srgbClr val="FF6600"/>
        </a:buClr>
        <a:buSzPct val="80000"/>
        <a:buFont typeface="Wingdings 3" pitchFamily="18" charset="2"/>
        <a:buChar char="u"/>
        <a:defRPr sz="1200">
          <a:solidFill>
            <a:srgbClr val="E97410"/>
          </a:solidFill>
          <a:latin typeface="+mn-lt"/>
        </a:defRPr>
      </a:lvl6pPr>
      <a:lvl7pPr marL="2971800" indent="-228600" algn="l" defTabSz="457200" rtl="0" eaLnBrk="1" fontAlgn="base" hangingPunct="1">
        <a:spcBef>
          <a:spcPts val="1000"/>
        </a:spcBef>
        <a:spcAft>
          <a:spcPct val="0"/>
        </a:spcAft>
        <a:buClr>
          <a:srgbClr val="FF6600"/>
        </a:buClr>
        <a:buSzPct val="80000"/>
        <a:buFont typeface="Wingdings 3" pitchFamily="18" charset="2"/>
        <a:buChar char="u"/>
        <a:defRPr sz="1200">
          <a:solidFill>
            <a:srgbClr val="E97410"/>
          </a:solidFill>
          <a:latin typeface="+mn-lt"/>
        </a:defRPr>
      </a:lvl7pPr>
      <a:lvl8pPr marL="3429000" indent="-228600" algn="l" defTabSz="457200" rtl="0" eaLnBrk="1" fontAlgn="base" hangingPunct="1">
        <a:spcBef>
          <a:spcPts val="1000"/>
        </a:spcBef>
        <a:spcAft>
          <a:spcPct val="0"/>
        </a:spcAft>
        <a:buClr>
          <a:srgbClr val="FF6600"/>
        </a:buClr>
        <a:buSzPct val="80000"/>
        <a:buFont typeface="Wingdings 3" pitchFamily="18" charset="2"/>
        <a:buChar char="u"/>
        <a:defRPr sz="1200">
          <a:solidFill>
            <a:srgbClr val="E97410"/>
          </a:solidFill>
          <a:latin typeface="+mn-lt"/>
        </a:defRPr>
      </a:lvl8pPr>
      <a:lvl9pPr marL="3886200" indent="-228600" algn="l" defTabSz="457200" rtl="0" eaLnBrk="1" fontAlgn="base" hangingPunct="1">
        <a:spcBef>
          <a:spcPts val="1000"/>
        </a:spcBef>
        <a:spcAft>
          <a:spcPct val="0"/>
        </a:spcAft>
        <a:buClr>
          <a:srgbClr val="FF6600"/>
        </a:buClr>
        <a:buSzPct val="80000"/>
        <a:buFont typeface="Wingdings 3" pitchFamily="18" charset="2"/>
        <a:buChar char="u"/>
        <a:defRPr sz="1200">
          <a:solidFill>
            <a:srgbClr val="E97410"/>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4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01018" y="404284"/>
            <a:ext cx="803275" cy="1007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1" name="Freeform 15"/>
          <p:cNvSpPr>
            <a:spLocks noChangeArrowheads="1"/>
          </p:cNvSpPr>
          <p:nvPr/>
        </p:nvSpPr>
        <p:spPr bwMode="auto">
          <a:xfrm rot="10800000">
            <a:off x="8801100" y="-27517"/>
            <a:ext cx="342900" cy="2161117"/>
          </a:xfrm>
          <a:custGeom>
            <a:avLst/>
            <a:gdLst>
              <a:gd name="T0" fmla="*/ 0 w 457200"/>
              <a:gd name="T1" fmla="*/ 0 h 2853267"/>
              <a:gd name="T2" fmla="*/ 2 w 457200"/>
              <a:gd name="T3" fmla="*/ 1 h 2853267"/>
              <a:gd name="T4" fmla="*/ 0 w 457200"/>
              <a:gd name="T5" fmla="*/ 1 h 2853267"/>
              <a:gd name="T6" fmla="*/ 0 w 457200"/>
              <a:gd name="T7" fmla="*/ 0 h 2853267"/>
              <a:gd name="T8" fmla="*/ 0 60000 65536"/>
              <a:gd name="T9" fmla="*/ 0 60000 65536"/>
              <a:gd name="T10" fmla="*/ 0 60000 65536"/>
              <a:gd name="T11" fmla="*/ 0 60000 65536"/>
              <a:gd name="T12" fmla="*/ 0 w 457200"/>
              <a:gd name="T13" fmla="*/ 0 h 2853267"/>
              <a:gd name="T14" fmla="*/ 457200 w 457200"/>
              <a:gd name="T15" fmla="*/ 2853267 h 2853267"/>
            </a:gdLst>
            <a:ahLst/>
            <a:cxnLst>
              <a:cxn ang="T8">
                <a:pos x="T0" y="T1"/>
              </a:cxn>
              <a:cxn ang="T9">
                <a:pos x="T2" y="T3"/>
              </a:cxn>
              <a:cxn ang="T10">
                <a:pos x="T4" y="T5"/>
              </a:cxn>
              <a:cxn ang="T11">
                <a:pos x="T6" y="T7"/>
              </a:cxn>
            </a:cxnLst>
            <a:rect l="T12" t="T13" r="T14" b="T15"/>
            <a:pathLst>
              <a:path w="457200" h="2853267">
                <a:moveTo>
                  <a:pt x="0" y="0"/>
                </a:moveTo>
                <a:lnTo>
                  <a:pt x="457200" y="2853267"/>
                </a:lnTo>
                <a:lnTo>
                  <a:pt x="0" y="2844800"/>
                </a:lnTo>
                <a:cubicBezTo>
                  <a:pt x="2822" y="1905000"/>
                  <a:pt x="5645" y="965200"/>
                  <a:pt x="0" y="0"/>
                </a:cubicBez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rot="10800000" anchor="ctr"/>
          <a:lstStyle/>
          <a:p>
            <a:endParaRPr lang="fr-FR"/>
          </a:p>
        </p:txBody>
      </p:sp>
      <p:sp>
        <p:nvSpPr>
          <p:cNvPr id="2052" name="Title Placeholder 1"/>
          <p:cNvSpPr>
            <a:spLocks noGrp="1"/>
          </p:cNvSpPr>
          <p:nvPr>
            <p:ph type="title"/>
          </p:nvPr>
        </p:nvSpPr>
        <p:spPr bwMode="auto">
          <a:xfrm>
            <a:off x="684218" y="378884"/>
            <a:ext cx="7488237"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smtClean="0"/>
              <a:t>Modifiez le style du titre</a:t>
            </a:r>
            <a:endParaRPr lang="en-US" altLang="fr-FR" smtClean="0"/>
          </a:p>
        </p:txBody>
      </p:sp>
      <p:sp>
        <p:nvSpPr>
          <p:cNvPr id="2053" name="Text Placeholder 2"/>
          <p:cNvSpPr>
            <a:spLocks noGrp="1"/>
          </p:cNvSpPr>
          <p:nvPr>
            <p:ph type="body" idx="1"/>
          </p:nvPr>
        </p:nvSpPr>
        <p:spPr bwMode="auto">
          <a:xfrm>
            <a:off x="684218" y="1915587"/>
            <a:ext cx="7488237" cy="4099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smtClean="0"/>
              <a:t>Modifiez les styles du texte du masque</a:t>
            </a:r>
          </a:p>
          <a:p>
            <a:pPr lvl="1"/>
            <a:r>
              <a:rPr lang="fr-FR" altLang="fr-FR" smtClean="0"/>
              <a:t>Deuxième niveau</a:t>
            </a:r>
          </a:p>
          <a:p>
            <a:pPr lvl="2"/>
            <a:r>
              <a:rPr lang="fr-FR" altLang="fr-FR" smtClean="0"/>
              <a:t>Troisième niveau</a:t>
            </a:r>
          </a:p>
          <a:p>
            <a:pPr lvl="3"/>
            <a:r>
              <a:rPr lang="fr-FR" altLang="fr-FR" smtClean="0"/>
              <a:t>Quatrième niveau</a:t>
            </a:r>
          </a:p>
          <a:p>
            <a:pPr lvl="4"/>
            <a:r>
              <a:rPr lang="fr-FR" altLang="fr-FR" smtClean="0"/>
              <a:t>Cinquième niveau</a:t>
            </a:r>
            <a:endParaRPr lang="en-US" altLang="fr-FR" smtClean="0"/>
          </a:p>
        </p:txBody>
      </p:sp>
      <p:sp>
        <p:nvSpPr>
          <p:cNvPr id="5" name="Footer Placeholder 4"/>
          <p:cNvSpPr>
            <a:spLocks noGrp="1"/>
          </p:cNvSpPr>
          <p:nvPr>
            <p:ph type="ftr" sz="quarter" idx="3"/>
          </p:nvPr>
        </p:nvSpPr>
        <p:spPr>
          <a:xfrm>
            <a:off x="900113" y="6449485"/>
            <a:ext cx="3168650" cy="364067"/>
          </a:xfrm>
          <a:prstGeom prst="rect">
            <a:avLst/>
          </a:prstGeom>
        </p:spPr>
        <p:txBody>
          <a:bodyPr vert="horz" wrap="square" lIns="91440" tIns="45720" rIns="91440" bIns="45720" numCol="1" anchor="ctr" anchorCtr="0" compatLnSpc="1">
            <a:prstTxWarp prst="textNoShape">
              <a:avLst/>
            </a:prstTxWarp>
          </a:bodyPr>
          <a:lstStyle>
            <a:lvl1pPr>
              <a:defRPr sz="900">
                <a:solidFill>
                  <a:srgbClr val="E97410"/>
                </a:solidFill>
                <a:latin typeface="+mn-lt"/>
              </a:defRPr>
            </a:lvl1pPr>
          </a:lstStyle>
          <a:p>
            <a:pPr>
              <a:defRPr/>
            </a:pPr>
            <a:endParaRPr lang="fr-FR" altLang="fr-FR"/>
          </a:p>
        </p:txBody>
      </p:sp>
      <p:sp>
        <p:nvSpPr>
          <p:cNvPr id="6" name="Slide Number Placeholder 5"/>
          <p:cNvSpPr>
            <a:spLocks noGrp="1"/>
          </p:cNvSpPr>
          <p:nvPr>
            <p:ph type="sldNum" sz="quarter" idx="4"/>
          </p:nvPr>
        </p:nvSpPr>
        <p:spPr>
          <a:xfrm>
            <a:off x="7661280" y="6449485"/>
            <a:ext cx="511175" cy="364067"/>
          </a:xfrm>
          <a:prstGeom prst="rect">
            <a:avLst/>
          </a:prstGeom>
        </p:spPr>
        <p:txBody>
          <a:bodyPr vert="horz" wrap="square" lIns="91440" tIns="45720" rIns="91440" bIns="45720" numCol="1" anchor="ctr" anchorCtr="0" compatLnSpc="1">
            <a:prstTxWarp prst="textNoShape">
              <a:avLst/>
            </a:prstTxWarp>
          </a:bodyPr>
          <a:lstStyle>
            <a:lvl1pPr algn="r">
              <a:defRPr sz="900" b="1">
                <a:solidFill>
                  <a:srgbClr val="E97410"/>
                </a:solidFill>
                <a:latin typeface="+mn-lt"/>
              </a:defRPr>
            </a:lvl1pPr>
          </a:lstStyle>
          <a:p>
            <a:pPr>
              <a:defRPr/>
            </a:pPr>
            <a:fld id="{09AB044F-DA0C-4AC5-A4F5-86608F6010FB}" type="slidenum">
              <a:rPr lang="en-US" altLang="fr-FR"/>
              <a:pPr>
                <a:defRPr/>
              </a:pPr>
              <a:t>‹N°›</a:t>
            </a:fld>
            <a:endParaRPr lang="en-US" altLang="fr-FR"/>
          </a:p>
        </p:txBody>
      </p:sp>
      <p:grpSp>
        <p:nvGrpSpPr>
          <p:cNvPr id="2056" name="Group 33"/>
          <p:cNvGrpSpPr>
            <a:grpSpLocks/>
          </p:cNvGrpSpPr>
          <p:nvPr/>
        </p:nvGrpSpPr>
        <p:grpSpPr bwMode="auto">
          <a:xfrm rot="10800000">
            <a:off x="0" y="0"/>
            <a:ext cx="611188" cy="6858000"/>
            <a:chOff x="1066" y="0"/>
            <a:chExt cx="385" cy="4320"/>
          </a:xfrm>
        </p:grpSpPr>
        <p:sp>
          <p:nvSpPr>
            <p:cNvPr id="2060" name="Freeform 11"/>
            <p:cNvSpPr>
              <a:spLocks noChangeArrowheads="1"/>
            </p:cNvSpPr>
            <p:nvPr userDrawn="1"/>
          </p:nvSpPr>
          <p:spPr bwMode="auto">
            <a:xfrm>
              <a:off x="1066" y="0"/>
              <a:ext cx="385" cy="4320"/>
            </a:xfrm>
            <a:custGeom>
              <a:avLst/>
              <a:gdLst>
                <a:gd name="T0" fmla="*/ 0 w 2853267"/>
                <a:gd name="T1" fmla="*/ 0 h 6866467"/>
                <a:gd name="T2" fmla="*/ 0 w 2853267"/>
                <a:gd name="T3" fmla="*/ 0 h 6866467"/>
                <a:gd name="T4" fmla="*/ 0 w 2853267"/>
                <a:gd name="T5" fmla="*/ 0 h 6866467"/>
                <a:gd name="T6" fmla="*/ 0 w 2853267"/>
                <a:gd name="T7" fmla="*/ 0 h 6866467"/>
                <a:gd name="T8" fmla="*/ 0 w 2853267"/>
                <a:gd name="T9" fmla="*/ 0 h 6866467"/>
                <a:gd name="T10" fmla="*/ 0 60000 65536"/>
                <a:gd name="T11" fmla="*/ 0 60000 65536"/>
                <a:gd name="T12" fmla="*/ 0 60000 65536"/>
                <a:gd name="T13" fmla="*/ 0 60000 65536"/>
                <a:gd name="T14" fmla="*/ 0 60000 65536"/>
                <a:gd name="T15" fmla="*/ 0 w 2853267"/>
                <a:gd name="T16" fmla="*/ 0 h 6866467"/>
                <a:gd name="T17" fmla="*/ 2853267 w 2853267"/>
                <a:gd name="T18" fmla="*/ 6866467 h 6866467"/>
              </a:gdLst>
              <a:ahLst/>
              <a:cxnLst>
                <a:cxn ang="T10">
                  <a:pos x="T0" y="T1"/>
                </a:cxn>
                <a:cxn ang="T11">
                  <a:pos x="T2" y="T3"/>
                </a:cxn>
                <a:cxn ang="T12">
                  <a:pos x="T4" y="T5"/>
                </a:cxn>
                <a:cxn ang="T13">
                  <a:pos x="T6" y="T7"/>
                </a:cxn>
                <a:cxn ang="T14">
                  <a:pos x="T8" y="T9"/>
                </a:cxn>
              </a:cxnLst>
              <a:rect l="T15" t="T16" r="T17" b="T18"/>
              <a:pathLst>
                <a:path w="2853267" h="6866467">
                  <a:moveTo>
                    <a:pt x="0" y="0"/>
                  </a:moveTo>
                  <a:lnTo>
                    <a:pt x="2472267" y="6866467"/>
                  </a:lnTo>
                  <a:lnTo>
                    <a:pt x="2853267" y="6858000"/>
                  </a:lnTo>
                  <a:lnTo>
                    <a:pt x="2853267" y="0"/>
                  </a:lnTo>
                  <a:lnTo>
                    <a:pt x="0" y="0"/>
                  </a:ln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rot="10800000" anchor="ctr"/>
            <a:lstStyle/>
            <a:p>
              <a:endParaRPr lang="fr-FR"/>
            </a:p>
          </p:txBody>
        </p:sp>
        <p:sp>
          <p:nvSpPr>
            <p:cNvPr id="2061" name="Freeform 14"/>
            <p:cNvSpPr>
              <a:spLocks noChangeArrowheads="1"/>
            </p:cNvSpPr>
            <p:nvPr userDrawn="1"/>
          </p:nvSpPr>
          <p:spPr bwMode="auto">
            <a:xfrm>
              <a:off x="1202" y="2264"/>
              <a:ext cx="249" cy="2056"/>
            </a:xfrm>
            <a:custGeom>
              <a:avLst/>
              <a:gdLst>
                <a:gd name="T0" fmla="*/ 0 w 1820333"/>
                <a:gd name="T1" fmla="*/ 0 h 3268133"/>
                <a:gd name="T2" fmla="*/ 0 w 1820333"/>
                <a:gd name="T3" fmla="*/ 0 h 3268133"/>
                <a:gd name="T4" fmla="*/ 0 w 1820333"/>
                <a:gd name="T5" fmla="*/ 0 h 3268133"/>
                <a:gd name="T6" fmla="*/ 0 w 1820333"/>
                <a:gd name="T7" fmla="*/ 0 h 3268133"/>
                <a:gd name="T8" fmla="*/ 0 60000 65536"/>
                <a:gd name="T9" fmla="*/ 0 60000 65536"/>
                <a:gd name="T10" fmla="*/ 0 60000 65536"/>
                <a:gd name="T11" fmla="*/ 0 60000 65536"/>
                <a:gd name="T12" fmla="*/ 0 w 1820333"/>
                <a:gd name="T13" fmla="*/ 0 h 3268133"/>
                <a:gd name="T14" fmla="*/ 1820333 w 1820333"/>
                <a:gd name="T15" fmla="*/ 3268133 h 3268133"/>
              </a:gdLst>
              <a:ahLst/>
              <a:cxnLst>
                <a:cxn ang="T8">
                  <a:pos x="T0" y="T1"/>
                </a:cxn>
                <a:cxn ang="T9">
                  <a:pos x="T2" y="T3"/>
                </a:cxn>
                <a:cxn ang="T10">
                  <a:pos x="T4" y="T5"/>
                </a:cxn>
                <a:cxn ang="T11">
                  <a:pos x="T6" y="T7"/>
                </a:cxn>
              </a:cxnLst>
              <a:rect l="T12" t="T13" r="T14" b="T15"/>
              <a:pathLst>
                <a:path w="1820333" h="3268133">
                  <a:moveTo>
                    <a:pt x="0" y="3268133"/>
                  </a:moveTo>
                  <a:lnTo>
                    <a:pt x="1811866" y="0"/>
                  </a:lnTo>
                  <a:cubicBezTo>
                    <a:pt x="1814688" y="1086555"/>
                    <a:pt x="1817511" y="2173111"/>
                    <a:pt x="1820333" y="3259666"/>
                  </a:cubicBezTo>
                  <a:lnTo>
                    <a:pt x="0" y="3268133"/>
                  </a:ln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rot="10800000" anchor="ctr"/>
            <a:lstStyle/>
            <a:p>
              <a:endParaRPr lang="fr-FR"/>
            </a:p>
          </p:txBody>
        </p:sp>
      </p:grpSp>
      <p:pic>
        <p:nvPicPr>
          <p:cNvPr id="2057" name="Picture 38" descr="logo1bi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9793" y="6180670"/>
            <a:ext cx="503237" cy="50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V="1">
            <a:off x="4379918" y="5806021"/>
            <a:ext cx="4764087" cy="1051983"/>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7812088" y="0"/>
            <a:ext cx="1331912"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457200" rtl="0" eaLnBrk="1" fontAlgn="base" hangingPunct="1">
        <a:spcBef>
          <a:spcPct val="0"/>
        </a:spcBef>
        <a:spcAft>
          <a:spcPct val="0"/>
        </a:spcAft>
        <a:defRPr sz="3600">
          <a:solidFill>
            <a:srgbClr val="E97410"/>
          </a:solidFill>
          <a:latin typeface="+mj-lt"/>
          <a:ea typeface="+mj-ea"/>
          <a:cs typeface="+mj-cs"/>
        </a:defRPr>
      </a:lvl1pPr>
      <a:lvl2pPr algn="l" defTabSz="457200" rtl="0" eaLnBrk="1" fontAlgn="base" hangingPunct="1">
        <a:spcBef>
          <a:spcPct val="0"/>
        </a:spcBef>
        <a:spcAft>
          <a:spcPct val="0"/>
        </a:spcAft>
        <a:defRPr sz="3600">
          <a:solidFill>
            <a:srgbClr val="E97410"/>
          </a:solidFill>
          <a:latin typeface="Century Gothic" pitchFamily="34" charset="0"/>
        </a:defRPr>
      </a:lvl2pPr>
      <a:lvl3pPr algn="l" defTabSz="457200" rtl="0" eaLnBrk="1" fontAlgn="base" hangingPunct="1">
        <a:spcBef>
          <a:spcPct val="0"/>
        </a:spcBef>
        <a:spcAft>
          <a:spcPct val="0"/>
        </a:spcAft>
        <a:defRPr sz="3600">
          <a:solidFill>
            <a:srgbClr val="E97410"/>
          </a:solidFill>
          <a:latin typeface="Century Gothic" pitchFamily="34" charset="0"/>
        </a:defRPr>
      </a:lvl3pPr>
      <a:lvl4pPr algn="l" defTabSz="457200" rtl="0" eaLnBrk="1" fontAlgn="base" hangingPunct="1">
        <a:spcBef>
          <a:spcPct val="0"/>
        </a:spcBef>
        <a:spcAft>
          <a:spcPct val="0"/>
        </a:spcAft>
        <a:defRPr sz="3600">
          <a:solidFill>
            <a:srgbClr val="E97410"/>
          </a:solidFill>
          <a:latin typeface="Century Gothic" pitchFamily="34" charset="0"/>
        </a:defRPr>
      </a:lvl4pPr>
      <a:lvl5pPr algn="l" defTabSz="457200" rtl="0" eaLnBrk="1" fontAlgn="base" hangingPunct="1">
        <a:spcBef>
          <a:spcPct val="0"/>
        </a:spcBef>
        <a:spcAft>
          <a:spcPct val="0"/>
        </a:spcAft>
        <a:defRPr sz="3600">
          <a:solidFill>
            <a:srgbClr val="E97410"/>
          </a:solidFill>
          <a:latin typeface="Century Gothic" pitchFamily="34" charset="0"/>
        </a:defRPr>
      </a:lvl5pPr>
      <a:lvl6pPr marL="457200" algn="l" defTabSz="457200" rtl="0" eaLnBrk="1" fontAlgn="base" hangingPunct="1">
        <a:spcBef>
          <a:spcPct val="0"/>
        </a:spcBef>
        <a:spcAft>
          <a:spcPct val="0"/>
        </a:spcAft>
        <a:defRPr sz="3600">
          <a:solidFill>
            <a:srgbClr val="E97410"/>
          </a:solidFill>
          <a:latin typeface="Century Gothic" pitchFamily="34" charset="0"/>
        </a:defRPr>
      </a:lvl6pPr>
      <a:lvl7pPr marL="914400" algn="l" defTabSz="457200" rtl="0" eaLnBrk="1" fontAlgn="base" hangingPunct="1">
        <a:spcBef>
          <a:spcPct val="0"/>
        </a:spcBef>
        <a:spcAft>
          <a:spcPct val="0"/>
        </a:spcAft>
        <a:defRPr sz="3600">
          <a:solidFill>
            <a:srgbClr val="E97410"/>
          </a:solidFill>
          <a:latin typeface="Century Gothic" pitchFamily="34" charset="0"/>
        </a:defRPr>
      </a:lvl7pPr>
      <a:lvl8pPr marL="1371600" algn="l" defTabSz="457200" rtl="0" eaLnBrk="1" fontAlgn="base" hangingPunct="1">
        <a:spcBef>
          <a:spcPct val="0"/>
        </a:spcBef>
        <a:spcAft>
          <a:spcPct val="0"/>
        </a:spcAft>
        <a:defRPr sz="3600">
          <a:solidFill>
            <a:srgbClr val="E97410"/>
          </a:solidFill>
          <a:latin typeface="Century Gothic" pitchFamily="34" charset="0"/>
        </a:defRPr>
      </a:lvl8pPr>
      <a:lvl9pPr marL="1828800" algn="l" defTabSz="457200" rtl="0" eaLnBrk="1" fontAlgn="base" hangingPunct="1">
        <a:spcBef>
          <a:spcPct val="0"/>
        </a:spcBef>
        <a:spcAft>
          <a:spcPct val="0"/>
        </a:spcAft>
        <a:defRPr sz="3600">
          <a:solidFill>
            <a:srgbClr val="E97410"/>
          </a:solidFill>
          <a:latin typeface="Century Gothic" pitchFamily="34" charset="0"/>
        </a:defRPr>
      </a:lvl9pPr>
    </p:titleStyle>
    <p:bodyStyle>
      <a:lvl1pPr marL="342900" indent="-342900" algn="l" defTabSz="457200" rtl="0" eaLnBrk="1" fontAlgn="base" hangingPunct="1">
        <a:spcBef>
          <a:spcPts val="1000"/>
        </a:spcBef>
        <a:spcAft>
          <a:spcPct val="0"/>
        </a:spcAft>
        <a:buClr>
          <a:srgbClr val="FF6600"/>
        </a:buClr>
        <a:buSzPct val="80000"/>
        <a:buFont typeface="Wingdings 3" pitchFamily="18" charset="2"/>
        <a:buChar char="u"/>
        <a:defRPr>
          <a:solidFill>
            <a:srgbClr val="E97410"/>
          </a:solidFill>
          <a:latin typeface="+mn-lt"/>
          <a:ea typeface="+mn-ea"/>
          <a:cs typeface="+mn-cs"/>
        </a:defRPr>
      </a:lvl1pPr>
      <a:lvl2pPr marL="742950" indent="-285750" algn="l" defTabSz="457200" rtl="0" eaLnBrk="1" fontAlgn="base" hangingPunct="1">
        <a:spcBef>
          <a:spcPts val="1000"/>
        </a:spcBef>
        <a:spcAft>
          <a:spcPct val="0"/>
        </a:spcAft>
        <a:buClr>
          <a:srgbClr val="002B7F"/>
        </a:buClr>
        <a:buSzPct val="80000"/>
        <a:buFont typeface="Wingdings 3" pitchFamily="18" charset="2"/>
        <a:buChar char="u"/>
        <a:defRPr sz="1600">
          <a:solidFill>
            <a:srgbClr val="002B7F"/>
          </a:solidFill>
          <a:latin typeface="+mn-lt"/>
        </a:defRPr>
      </a:lvl2pPr>
      <a:lvl3pPr marL="1143000" indent="-228600" algn="l" defTabSz="457200" rtl="0" eaLnBrk="1" fontAlgn="base" hangingPunct="1">
        <a:spcBef>
          <a:spcPts val="1000"/>
        </a:spcBef>
        <a:spcAft>
          <a:spcPct val="0"/>
        </a:spcAft>
        <a:buClr>
          <a:srgbClr val="FF6600"/>
        </a:buClr>
        <a:buSzPct val="80000"/>
        <a:buFont typeface="Wingdings 3" pitchFamily="18" charset="2"/>
        <a:buChar char="u"/>
        <a:defRPr sz="1400">
          <a:solidFill>
            <a:srgbClr val="FF6600"/>
          </a:solidFill>
          <a:latin typeface="+mn-lt"/>
        </a:defRPr>
      </a:lvl3pPr>
      <a:lvl4pPr marL="1600200" indent="-228600" algn="l" defTabSz="457200" rtl="0" eaLnBrk="1" fontAlgn="base" hangingPunct="1">
        <a:spcBef>
          <a:spcPts val="1000"/>
        </a:spcBef>
        <a:spcAft>
          <a:spcPct val="0"/>
        </a:spcAft>
        <a:buClr>
          <a:srgbClr val="002B7F"/>
        </a:buClr>
        <a:buSzPct val="80000"/>
        <a:buFont typeface="Wingdings 3" pitchFamily="18" charset="2"/>
        <a:buChar char="u"/>
        <a:defRPr sz="1200">
          <a:solidFill>
            <a:srgbClr val="002B7F"/>
          </a:solidFill>
          <a:latin typeface="+mn-lt"/>
        </a:defRPr>
      </a:lvl4pPr>
      <a:lvl5pPr marL="2057400" indent="-228600" algn="l" defTabSz="457200" rtl="0" eaLnBrk="1" fontAlgn="base" hangingPunct="1">
        <a:spcBef>
          <a:spcPts val="1000"/>
        </a:spcBef>
        <a:spcAft>
          <a:spcPct val="0"/>
        </a:spcAft>
        <a:buClr>
          <a:srgbClr val="FF6600"/>
        </a:buClr>
        <a:buSzPct val="80000"/>
        <a:buFont typeface="Wingdings 3" pitchFamily="18" charset="2"/>
        <a:buChar char="u"/>
        <a:defRPr sz="1200">
          <a:solidFill>
            <a:srgbClr val="E97410"/>
          </a:solidFill>
          <a:latin typeface="+mn-lt"/>
        </a:defRPr>
      </a:lvl5pPr>
      <a:lvl6pPr marL="2514600" indent="-228600" algn="l" defTabSz="457200" rtl="0" eaLnBrk="1" fontAlgn="base" hangingPunct="1">
        <a:spcBef>
          <a:spcPts val="1000"/>
        </a:spcBef>
        <a:spcAft>
          <a:spcPct val="0"/>
        </a:spcAft>
        <a:buClr>
          <a:srgbClr val="FF6600"/>
        </a:buClr>
        <a:buSzPct val="80000"/>
        <a:buFont typeface="Wingdings 3" pitchFamily="18" charset="2"/>
        <a:buChar char="u"/>
        <a:defRPr sz="1200">
          <a:solidFill>
            <a:srgbClr val="E97410"/>
          </a:solidFill>
          <a:latin typeface="+mn-lt"/>
        </a:defRPr>
      </a:lvl6pPr>
      <a:lvl7pPr marL="2971800" indent="-228600" algn="l" defTabSz="457200" rtl="0" eaLnBrk="1" fontAlgn="base" hangingPunct="1">
        <a:spcBef>
          <a:spcPts val="1000"/>
        </a:spcBef>
        <a:spcAft>
          <a:spcPct val="0"/>
        </a:spcAft>
        <a:buClr>
          <a:srgbClr val="FF6600"/>
        </a:buClr>
        <a:buSzPct val="80000"/>
        <a:buFont typeface="Wingdings 3" pitchFamily="18" charset="2"/>
        <a:buChar char="u"/>
        <a:defRPr sz="1200">
          <a:solidFill>
            <a:srgbClr val="E97410"/>
          </a:solidFill>
          <a:latin typeface="+mn-lt"/>
        </a:defRPr>
      </a:lvl7pPr>
      <a:lvl8pPr marL="3429000" indent="-228600" algn="l" defTabSz="457200" rtl="0" eaLnBrk="1" fontAlgn="base" hangingPunct="1">
        <a:spcBef>
          <a:spcPts val="1000"/>
        </a:spcBef>
        <a:spcAft>
          <a:spcPct val="0"/>
        </a:spcAft>
        <a:buClr>
          <a:srgbClr val="FF6600"/>
        </a:buClr>
        <a:buSzPct val="80000"/>
        <a:buFont typeface="Wingdings 3" pitchFamily="18" charset="2"/>
        <a:buChar char="u"/>
        <a:defRPr sz="1200">
          <a:solidFill>
            <a:srgbClr val="E97410"/>
          </a:solidFill>
          <a:latin typeface="+mn-lt"/>
        </a:defRPr>
      </a:lvl8pPr>
      <a:lvl9pPr marL="3886200" indent="-228600" algn="l" defTabSz="457200" rtl="0" eaLnBrk="1" fontAlgn="base" hangingPunct="1">
        <a:spcBef>
          <a:spcPts val="1000"/>
        </a:spcBef>
        <a:spcAft>
          <a:spcPct val="0"/>
        </a:spcAft>
        <a:buClr>
          <a:srgbClr val="FF6600"/>
        </a:buClr>
        <a:buSzPct val="80000"/>
        <a:buFont typeface="Wingdings 3" pitchFamily="18" charset="2"/>
        <a:buChar char="u"/>
        <a:defRPr sz="1200">
          <a:solidFill>
            <a:srgbClr val="E97410"/>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01020" y="404284"/>
            <a:ext cx="803275" cy="1007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5" name="Freeform 15"/>
          <p:cNvSpPr>
            <a:spLocks noChangeArrowheads="1"/>
          </p:cNvSpPr>
          <p:nvPr/>
        </p:nvSpPr>
        <p:spPr bwMode="auto">
          <a:xfrm rot="10800000">
            <a:off x="8801100" y="-27517"/>
            <a:ext cx="342900" cy="2161117"/>
          </a:xfrm>
          <a:custGeom>
            <a:avLst/>
            <a:gdLst>
              <a:gd name="T0" fmla="*/ 0 w 457200"/>
              <a:gd name="T1" fmla="*/ 0 h 2853267"/>
              <a:gd name="T2" fmla="*/ 2 w 457200"/>
              <a:gd name="T3" fmla="*/ 1 h 2853267"/>
              <a:gd name="T4" fmla="*/ 0 w 457200"/>
              <a:gd name="T5" fmla="*/ 1 h 2853267"/>
              <a:gd name="T6" fmla="*/ 0 w 457200"/>
              <a:gd name="T7" fmla="*/ 0 h 2853267"/>
              <a:gd name="T8" fmla="*/ 0 60000 65536"/>
              <a:gd name="T9" fmla="*/ 0 60000 65536"/>
              <a:gd name="T10" fmla="*/ 0 60000 65536"/>
              <a:gd name="T11" fmla="*/ 0 60000 65536"/>
              <a:gd name="T12" fmla="*/ 0 w 457200"/>
              <a:gd name="T13" fmla="*/ 0 h 2853267"/>
              <a:gd name="T14" fmla="*/ 457200 w 457200"/>
              <a:gd name="T15" fmla="*/ 2853267 h 2853267"/>
            </a:gdLst>
            <a:ahLst/>
            <a:cxnLst>
              <a:cxn ang="T8">
                <a:pos x="T0" y="T1"/>
              </a:cxn>
              <a:cxn ang="T9">
                <a:pos x="T2" y="T3"/>
              </a:cxn>
              <a:cxn ang="T10">
                <a:pos x="T4" y="T5"/>
              </a:cxn>
              <a:cxn ang="T11">
                <a:pos x="T6" y="T7"/>
              </a:cxn>
            </a:cxnLst>
            <a:rect l="T12" t="T13" r="T14" b="T15"/>
            <a:pathLst>
              <a:path w="457200" h="2853267">
                <a:moveTo>
                  <a:pt x="0" y="0"/>
                </a:moveTo>
                <a:lnTo>
                  <a:pt x="457200" y="2853267"/>
                </a:lnTo>
                <a:lnTo>
                  <a:pt x="0" y="2844800"/>
                </a:lnTo>
                <a:cubicBezTo>
                  <a:pt x="2822" y="1905000"/>
                  <a:pt x="5645" y="965200"/>
                  <a:pt x="0" y="0"/>
                </a:cubicBezTo>
                <a:close/>
              </a:path>
            </a:pathLst>
          </a:custGeom>
          <a:solidFill>
            <a:srgbClr val="002B7F">
              <a:alpha val="12941"/>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rot="10800000" anchor="ctr"/>
          <a:lstStyle/>
          <a:p>
            <a:endParaRPr lang="fr-FR"/>
          </a:p>
        </p:txBody>
      </p:sp>
      <p:sp>
        <p:nvSpPr>
          <p:cNvPr id="3076" name="Title Placeholder 1"/>
          <p:cNvSpPr>
            <a:spLocks noGrp="1"/>
          </p:cNvSpPr>
          <p:nvPr>
            <p:ph type="title"/>
          </p:nvPr>
        </p:nvSpPr>
        <p:spPr bwMode="auto">
          <a:xfrm>
            <a:off x="684220" y="378884"/>
            <a:ext cx="7488237"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smtClean="0"/>
              <a:t>Modifiez le style du titre</a:t>
            </a:r>
            <a:endParaRPr lang="en-US" altLang="fr-FR" smtClean="0"/>
          </a:p>
        </p:txBody>
      </p:sp>
      <p:sp>
        <p:nvSpPr>
          <p:cNvPr id="3077" name="Text Placeholder 2"/>
          <p:cNvSpPr>
            <a:spLocks noGrp="1"/>
          </p:cNvSpPr>
          <p:nvPr>
            <p:ph type="body" idx="1"/>
          </p:nvPr>
        </p:nvSpPr>
        <p:spPr bwMode="auto">
          <a:xfrm>
            <a:off x="684220" y="1915589"/>
            <a:ext cx="7488237" cy="4099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smtClean="0"/>
              <a:t>Modifiez les styles du texte du masque</a:t>
            </a:r>
          </a:p>
          <a:p>
            <a:pPr lvl="1"/>
            <a:r>
              <a:rPr lang="fr-FR" altLang="fr-FR" smtClean="0"/>
              <a:t>Deuxième niveau</a:t>
            </a:r>
          </a:p>
          <a:p>
            <a:pPr lvl="2"/>
            <a:r>
              <a:rPr lang="fr-FR" altLang="fr-FR" smtClean="0"/>
              <a:t>Troisième niveau</a:t>
            </a:r>
          </a:p>
          <a:p>
            <a:pPr lvl="3"/>
            <a:r>
              <a:rPr lang="fr-FR" altLang="fr-FR" smtClean="0"/>
              <a:t>Quatrième niveau</a:t>
            </a:r>
          </a:p>
          <a:p>
            <a:pPr lvl="4"/>
            <a:r>
              <a:rPr lang="fr-FR" altLang="fr-FR" smtClean="0"/>
              <a:t>Cinquième niveau</a:t>
            </a:r>
            <a:endParaRPr lang="en-US" altLang="fr-FR" smtClean="0"/>
          </a:p>
        </p:txBody>
      </p:sp>
      <p:sp>
        <p:nvSpPr>
          <p:cNvPr id="5" name="Footer Placeholder 4"/>
          <p:cNvSpPr>
            <a:spLocks noGrp="1"/>
          </p:cNvSpPr>
          <p:nvPr>
            <p:ph type="ftr" sz="quarter" idx="3"/>
          </p:nvPr>
        </p:nvSpPr>
        <p:spPr>
          <a:xfrm>
            <a:off x="900113" y="6449485"/>
            <a:ext cx="3168650" cy="364067"/>
          </a:xfrm>
          <a:prstGeom prst="rect">
            <a:avLst/>
          </a:prstGeom>
        </p:spPr>
        <p:txBody>
          <a:bodyPr vert="horz" wrap="square" lIns="91440" tIns="45720" rIns="91440" bIns="45720" numCol="1" anchor="ctr" anchorCtr="0" compatLnSpc="1">
            <a:prstTxWarp prst="textNoShape">
              <a:avLst/>
            </a:prstTxWarp>
          </a:bodyPr>
          <a:lstStyle>
            <a:lvl1pPr>
              <a:defRPr sz="900">
                <a:solidFill>
                  <a:srgbClr val="E97410"/>
                </a:solidFill>
                <a:latin typeface="+mn-lt"/>
                <a:cs typeface="+mn-cs"/>
              </a:defRPr>
            </a:lvl1pPr>
          </a:lstStyle>
          <a:p>
            <a:pPr>
              <a:defRPr/>
            </a:pPr>
            <a:endParaRPr lang="fr-FR" altLang="fr-FR"/>
          </a:p>
        </p:txBody>
      </p:sp>
      <p:sp>
        <p:nvSpPr>
          <p:cNvPr id="6" name="Slide Number Placeholder 5"/>
          <p:cNvSpPr>
            <a:spLocks noGrp="1"/>
          </p:cNvSpPr>
          <p:nvPr>
            <p:ph type="sldNum" sz="quarter" idx="4"/>
          </p:nvPr>
        </p:nvSpPr>
        <p:spPr>
          <a:xfrm>
            <a:off x="7661282" y="6449485"/>
            <a:ext cx="511175" cy="364067"/>
          </a:xfrm>
          <a:prstGeom prst="rect">
            <a:avLst/>
          </a:prstGeom>
        </p:spPr>
        <p:txBody>
          <a:bodyPr vert="horz" wrap="square" lIns="91440" tIns="45720" rIns="91440" bIns="45720" numCol="1" anchor="ctr" anchorCtr="0" compatLnSpc="1">
            <a:prstTxWarp prst="textNoShape">
              <a:avLst/>
            </a:prstTxWarp>
          </a:bodyPr>
          <a:lstStyle>
            <a:lvl1pPr algn="r">
              <a:defRPr sz="900" b="1">
                <a:solidFill>
                  <a:srgbClr val="E97410"/>
                </a:solidFill>
                <a:latin typeface="+mn-lt"/>
                <a:cs typeface="+mn-cs"/>
              </a:defRPr>
            </a:lvl1pPr>
          </a:lstStyle>
          <a:p>
            <a:pPr>
              <a:defRPr/>
            </a:pPr>
            <a:fld id="{3774AB52-AAC4-475A-8509-C2A98CC4373A}" type="slidenum">
              <a:rPr lang="en-US" altLang="fr-FR"/>
              <a:pPr>
                <a:defRPr/>
              </a:pPr>
              <a:t>‹N°›</a:t>
            </a:fld>
            <a:endParaRPr lang="en-US" altLang="fr-FR"/>
          </a:p>
        </p:txBody>
      </p:sp>
      <p:pic>
        <p:nvPicPr>
          <p:cNvPr id="3080" name="Picture 20" descr="logo1bi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9795" y="6180671"/>
            <a:ext cx="503237" cy="50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81" name="Group 27"/>
          <p:cNvGrpSpPr>
            <a:grpSpLocks/>
          </p:cNvGrpSpPr>
          <p:nvPr/>
        </p:nvGrpSpPr>
        <p:grpSpPr bwMode="auto">
          <a:xfrm rot="10800000">
            <a:off x="0" y="0"/>
            <a:ext cx="611188" cy="6858000"/>
            <a:chOff x="1066" y="0"/>
            <a:chExt cx="385" cy="4320"/>
          </a:xfrm>
        </p:grpSpPr>
        <p:sp>
          <p:nvSpPr>
            <p:cNvPr id="3084" name="Freeform 11"/>
            <p:cNvSpPr>
              <a:spLocks noChangeArrowheads="1"/>
            </p:cNvSpPr>
            <p:nvPr userDrawn="1"/>
          </p:nvSpPr>
          <p:spPr bwMode="auto">
            <a:xfrm>
              <a:off x="1066" y="0"/>
              <a:ext cx="385" cy="4320"/>
            </a:xfrm>
            <a:custGeom>
              <a:avLst/>
              <a:gdLst>
                <a:gd name="T0" fmla="*/ 0 w 2853267"/>
                <a:gd name="T1" fmla="*/ 0 h 6866467"/>
                <a:gd name="T2" fmla="*/ 0 w 2853267"/>
                <a:gd name="T3" fmla="*/ 0 h 6866467"/>
                <a:gd name="T4" fmla="*/ 0 w 2853267"/>
                <a:gd name="T5" fmla="*/ 0 h 6866467"/>
                <a:gd name="T6" fmla="*/ 0 w 2853267"/>
                <a:gd name="T7" fmla="*/ 0 h 6866467"/>
                <a:gd name="T8" fmla="*/ 0 w 2853267"/>
                <a:gd name="T9" fmla="*/ 0 h 6866467"/>
                <a:gd name="T10" fmla="*/ 0 60000 65536"/>
                <a:gd name="T11" fmla="*/ 0 60000 65536"/>
                <a:gd name="T12" fmla="*/ 0 60000 65536"/>
                <a:gd name="T13" fmla="*/ 0 60000 65536"/>
                <a:gd name="T14" fmla="*/ 0 60000 65536"/>
                <a:gd name="T15" fmla="*/ 0 w 2853267"/>
                <a:gd name="T16" fmla="*/ 0 h 6866467"/>
                <a:gd name="T17" fmla="*/ 2853267 w 2853267"/>
                <a:gd name="T18" fmla="*/ 6866467 h 6866467"/>
              </a:gdLst>
              <a:ahLst/>
              <a:cxnLst>
                <a:cxn ang="T10">
                  <a:pos x="T0" y="T1"/>
                </a:cxn>
                <a:cxn ang="T11">
                  <a:pos x="T2" y="T3"/>
                </a:cxn>
                <a:cxn ang="T12">
                  <a:pos x="T4" y="T5"/>
                </a:cxn>
                <a:cxn ang="T13">
                  <a:pos x="T6" y="T7"/>
                </a:cxn>
                <a:cxn ang="T14">
                  <a:pos x="T8" y="T9"/>
                </a:cxn>
              </a:cxnLst>
              <a:rect l="T15" t="T16" r="T17" b="T18"/>
              <a:pathLst>
                <a:path w="2853267" h="6866467">
                  <a:moveTo>
                    <a:pt x="0" y="0"/>
                  </a:moveTo>
                  <a:lnTo>
                    <a:pt x="2472267" y="6866467"/>
                  </a:lnTo>
                  <a:lnTo>
                    <a:pt x="2853267" y="6858000"/>
                  </a:lnTo>
                  <a:lnTo>
                    <a:pt x="2853267" y="0"/>
                  </a:lnTo>
                  <a:lnTo>
                    <a:pt x="0" y="0"/>
                  </a:ln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rot="10800000" anchor="ctr"/>
            <a:lstStyle/>
            <a:p>
              <a:endParaRPr lang="fr-FR"/>
            </a:p>
          </p:txBody>
        </p:sp>
        <p:sp>
          <p:nvSpPr>
            <p:cNvPr id="3085" name="Freeform 14"/>
            <p:cNvSpPr>
              <a:spLocks noChangeArrowheads="1"/>
            </p:cNvSpPr>
            <p:nvPr userDrawn="1"/>
          </p:nvSpPr>
          <p:spPr bwMode="auto">
            <a:xfrm>
              <a:off x="1202" y="2264"/>
              <a:ext cx="249" cy="2056"/>
            </a:xfrm>
            <a:custGeom>
              <a:avLst/>
              <a:gdLst>
                <a:gd name="T0" fmla="*/ 0 w 1820333"/>
                <a:gd name="T1" fmla="*/ 0 h 3268133"/>
                <a:gd name="T2" fmla="*/ 0 w 1820333"/>
                <a:gd name="T3" fmla="*/ 0 h 3268133"/>
                <a:gd name="T4" fmla="*/ 0 w 1820333"/>
                <a:gd name="T5" fmla="*/ 0 h 3268133"/>
                <a:gd name="T6" fmla="*/ 0 w 1820333"/>
                <a:gd name="T7" fmla="*/ 0 h 3268133"/>
                <a:gd name="T8" fmla="*/ 0 60000 65536"/>
                <a:gd name="T9" fmla="*/ 0 60000 65536"/>
                <a:gd name="T10" fmla="*/ 0 60000 65536"/>
                <a:gd name="T11" fmla="*/ 0 60000 65536"/>
                <a:gd name="T12" fmla="*/ 0 w 1820333"/>
                <a:gd name="T13" fmla="*/ 0 h 3268133"/>
                <a:gd name="T14" fmla="*/ 1820333 w 1820333"/>
                <a:gd name="T15" fmla="*/ 3268133 h 3268133"/>
              </a:gdLst>
              <a:ahLst/>
              <a:cxnLst>
                <a:cxn ang="T8">
                  <a:pos x="T0" y="T1"/>
                </a:cxn>
                <a:cxn ang="T9">
                  <a:pos x="T2" y="T3"/>
                </a:cxn>
                <a:cxn ang="T10">
                  <a:pos x="T4" y="T5"/>
                </a:cxn>
                <a:cxn ang="T11">
                  <a:pos x="T6" y="T7"/>
                </a:cxn>
              </a:cxnLst>
              <a:rect l="T12" t="T13" r="T14" b="T15"/>
              <a:pathLst>
                <a:path w="1820333" h="3268133">
                  <a:moveTo>
                    <a:pt x="0" y="3268133"/>
                  </a:moveTo>
                  <a:lnTo>
                    <a:pt x="1811866" y="0"/>
                  </a:lnTo>
                  <a:cubicBezTo>
                    <a:pt x="1814688" y="1086555"/>
                    <a:pt x="1817511" y="2173111"/>
                    <a:pt x="1820333" y="3259666"/>
                  </a:cubicBezTo>
                  <a:lnTo>
                    <a:pt x="0" y="3268133"/>
                  </a:ln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rot="10800000" anchor="ctr"/>
            <a:lstStyle/>
            <a:p>
              <a:endParaRPr lang="fr-FR"/>
            </a:p>
          </p:txBody>
        </p:sp>
      </p:grpSp>
      <p:cxnSp>
        <p:nvCxnSpPr>
          <p:cNvPr id="7" name="Straight Connector 6"/>
          <p:cNvCxnSpPr/>
          <p:nvPr/>
        </p:nvCxnSpPr>
        <p:spPr>
          <a:xfrm flipV="1">
            <a:off x="4379920" y="5806022"/>
            <a:ext cx="4764087" cy="1051983"/>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7812088" y="0"/>
            <a:ext cx="1331912"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457200" rtl="0" eaLnBrk="1" fontAlgn="base" hangingPunct="1">
        <a:spcBef>
          <a:spcPct val="0"/>
        </a:spcBef>
        <a:spcAft>
          <a:spcPct val="0"/>
        </a:spcAft>
        <a:defRPr sz="3600">
          <a:solidFill>
            <a:srgbClr val="E97410"/>
          </a:solidFill>
          <a:latin typeface="+mj-lt"/>
          <a:ea typeface="+mj-ea"/>
          <a:cs typeface="+mj-cs"/>
        </a:defRPr>
      </a:lvl1pPr>
      <a:lvl2pPr algn="l" defTabSz="457200" rtl="0" eaLnBrk="1" fontAlgn="base" hangingPunct="1">
        <a:spcBef>
          <a:spcPct val="0"/>
        </a:spcBef>
        <a:spcAft>
          <a:spcPct val="0"/>
        </a:spcAft>
        <a:defRPr sz="3600">
          <a:solidFill>
            <a:srgbClr val="E97410"/>
          </a:solidFill>
          <a:latin typeface="Century Gothic" pitchFamily="34" charset="0"/>
        </a:defRPr>
      </a:lvl2pPr>
      <a:lvl3pPr algn="l" defTabSz="457200" rtl="0" eaLnBrk="1" fontAlgn="base" hangingPunct="1">
        <a:spcBef>
          <a:spcPct val="0"/>
        </a:spcBef>
        <a:spcAft>
          <a:spcPct val="0"/>
        </a:spcAft>
        <a:defRPr sz="3600">
          <a:solidFill>
            <a:srgbClr val="E97410"/>
          </a:solidFill>
          <a:latin typeface="Century Gothic" pitchFamily="34" charset="0"/>
        </a:defRPr>
      </a:lvl3pPr>
      <a:lvl4pPr algn="l" defTabSz="457200" rtl="0" eaLnBrk="1" fontAlgn="base" hangingPunct="1">
        <a:spcBef>
          <a:spcPct val="0"/>
        </a:spcBef>
        <a:spcAft>
          <a:spcPct val="0"/>
        </a:spcAft>
        <a:defRPr sz="3600">
          <a:solidFill>
            <a:srgbClr val="E97410"/>
          </a:solidFill>
          <a:latin typeface="Century Gothic" pitchFamily="34" charset="0"/>
        </a:defRPr>
      </a:lvl4pPr>
      <a:lvl5pPr algn="l" defTabSz="457200" rtl="0" eaLnBrk="1" fontAlgn="base" hangingPunct="1">
        <a:spcBef>
          <a:spcPct val="0"/>
        </a:spcBef>
        <a:spcAft>
          <a:spcPct val="0"/>
        </a:spcAft>
        <a:defRPr sz="3600">
          <a:solidFill>
            <a:srgbClr val="E97410"/>
          </a:solidFill>
          <a:latin typeface="Century Gothic" pitchFamily="34" charset="0"/>
        </a:defRPr>
      </a:lvl5pPr>
      <a:lvl6pPr marL="457200" algn="l" defTabSz="457200" rtl="0" eaLnBrk="1" fontAlgn="base" hangingPunct="1">
        <a:spcBef>
          <a:spcPct val="0"/>
        </a:spcBef>
        <a:spcAft>
          <a:spcPct val="0"/>
        </a:spcAft>
        <a:defRPr sz="3600">
          <a:solidFill>
            <a:srgbClr val="E97410"/>
          </a:solidFill>
          <a:latin typeface="Century Gothic" pitchFamily="34" charset="0"/>
        </a:defRPr>
      </a:lvl6pPr>
      <a:lvl7pPr marL="914400" algn="l" defTabSz="457200" rtl="0" eaLnBrk="1" fontAlgn="base" hangingPunct="1">
        <a:spcBef>
          <a:spcPct val="0"/>
        </a:spcBef>
        <a:spcAft>
          <a:spcPct val="0"/>
        </a:spcAft>
        <a:defRPr sz="3600">
          <a:solidFill>
            <a:srgbClr val="E97410"/>
          </a:solidFill>
          <a:latin typeface="Century Gothic" pitchFamily="34" charset="0"/>
        </a:defRPr>
      </a:lvl7pPr>
      <a:lvl8pPr marL="1371600" algn="l" defTabSz="457200" rtl="0" eaLnBrk="1" fontAlgn="base" hangingPunct="1">
        <a:spcBef>
          <a:spcPct val="0"/>
        </a:spcBef>
        <a:spcAft>
          <a:spcPct val="0"/>
        </a:spcAft>
        <a:defRPr sz="3600">
          <a:solidFill>
            <a:srgbClr val="E97410"/>
          </a:solidFill>
          <a:latin typeface="Century Gothic" pitchFamily="34" charset="0"/>
        </a:defRPr>
      </a:lvl8pPr>
      <a:lvl9pPr marL="1828800" algn="l" defTabSz="457200" rtl="0" eaLnBrk="1" fontAlgn="base" hangingPunct="1">
        <a:spcBef>
          <a:spcPct val="0"/>
        </a:spcBef>
        <a:spcAft>
          <a:spcPct val="0"/>
        </a:spcAft>
        <a:defRPr sz="3600">
          <a:solidFill>
            <a:srgbClr val="E97410"/>
          </a:solidFill>
          <a:latin typeface="Century Gothic" pitchFamily="34" charset="0"/>
        </a:defRPr>
      </a:lvl9pPr>
    </p:titleStyle>
    <p:bodyStyle>
      <a:lvl1pPr marL="342900" indent="-342900" algn="l" defTabSz="457200" rtl="0" eaLnBrk="1" fontAlgn="base" hangingPunct="1">
        <a:spcBef>
          <a:spcPts val="1000"/>
        </a:spcBef>
        <a:spcAft>
          <a:spcPct val="0"/>
        </a:spcAft>
        <a:buClr>
          <a:srgbClr val="FF6600"/>
        </a:buClr>
        <a:buSzPct val="80000"/>
        <a:buFont typeface="Wingdings 3" pitchFamily="18" charset="2"/>
        <a:buChar char="u"/>
        <a:defRPr>
          <a:solidFill>
            <a:srgbClr val="E97410"/>
          </a:solidFill>
          <a:latin typeface="+mn-lt"/>
          <a:ea typeface="+mn-ea"/>
          <a:cs typeface="+mn-cs"/>
        </a:defRPr>
      </a:lvl1pPr>
      <a:lvl2pPr marL="742950" indent="-285750" algn="l" defTabSz="457200" rtl="0" eaLnBrk="1" fontAlgn="base" hangingPunct="1">
        <a:spcBef>
          <a:spcPts val="1000"/>
        </a:spcBef>
        <a:spcAft>
          <a:spcPct val="0"/>
        </a:spcAft>
        <a:buClr>
          <a:srgbClr val="002B7F"/>
        </a:buClr>
        <a:buSzPct val="80000"/>
        <a:buFont typeface="Wingdings 3" pitchFamily="18" charset="2"/>
        <a:buChar char="u"/>
        <a:defRPr sz="1600">
          <a:solidFill>
            <a:srgbClr val="002B7F"/>
          </a:solidFill>
          <a:latin typeface="+mn-lt"/>
        </a:defRPr>
      </a:lvl2pPr>
      <a:lvl3pPr marL="1143000" indent="-228600" algn="l" defTabSz="457200" rtl="0" eaLnBrk="1" fontAlgn="base" hangingPunct="1">
        <a:spcBef>
          <a:spcPts val="1000"/>
        </a:spcBef>
        <a:spcAft>
          <a:spcPct val="0"/>
        </a:spcAft>
        <a:buClr>
          <a:srgbClr val="FF6600"/>
        </a:buClr>
        <a:buSzPct val="80000"/>
        <a:buFont typeface="Wingdings 3" pitchFamily="18" charset="2"/>
        <a:buChar char="u"/>
        <a:defRPr sz="1400">
          <a:solidFill>
            <a:srgbClr val="FF6600"/>
          </a:solidFill>
          <a:latin typeface="+mn-lt"/>
        </a:defRPr>
      </a:lvl3pPr>
      <a:lvl4pPr marL="1600200" indent="-228600" algn="l" defTabSz="457200" rtl="0" eaLnBrk="1" fontAlgn="base" hangingPunct="1">
        <a:spcBef>
          <a:spcPts val="1000"/>
        </a:spcBef>
        <a:spcAft>
          <a:spcPct val="0"/>
        </a:spcAft>
        <a:buClr>
          <a:srgbClr val="002B7F"/>
        </a:buClr>
        <a:buSzPct val="80000"/>
        <a:buFont typeface="Wingdings 3" pitchFamily="18" charset="2"/>
        <a:buChar char="u"/>
        <a:defRPr sz="1200">
          <a:solidFill>
            <a:srgbClr val="002B7F"/>
          </a:solidFill>
          <a:latin typeface="+mn-lt"/>
        </a:defRPr>
      </a:lvl4pPr>
      <a:lvl5pPr marL="2057400" indent="-228600" algn="l" defTabSz="457200" rtl="0" eaLnBrk="1" fontAlgn="base" hangingPunct="1">
        <a:spcBef>
          <a:spcPts val="1000"/>
        </a:spcBef>
        <a:spcAft>
          <a:spcPct val="0"/>
        </a:spcAft>
        <a:buClr>
          <a:srgbClr val="FF6600"/>
        </a:buClr>
        <a:buSzPct val="80000"/>
        <a:buFont typeface="Wingdings 3" pitchFamily="18" charset="2"/>
        <a:buChar char="u"/>
        <a:defRPr sz="1200">
          <a:solidFill>
            <a:srgbClr val="E97410"/>
          </a:solidFill>
          <a:latin typeface="+mn-lt"/>
        </a:defRPr>
      </a:lvl5pPr>
      <a:lvl6pPr marL="2514600" indent="-228600" algn="l" defTabSz="457200" rtl="0" eaLnBrk="1" fontAlgn="base" hangingPunct="1">
        <a:spcBef>
          <a:spcPts val="1000"/>
        </a:spcBef>
        <a:spcAft>
          <a:spcPct val="0"/>
        </a:spcAft>
        <a:buClr>
          <a:srgbClr val="FF6600"/>
        </a:buClr>
        <a:buSzPct val="80000"/>
        <a:buFont typeface="Wingdings 3" pitchFamily="18" charset="2"/>
        <a:buChar char="u"/>
        <a:defRPr sz="1200">
          <a:solidFill>
            <a:srgbClr val="E97410"/>
          </a:solidFill>
          <a:latin typeface="+mn-lt"/>
        </a:defRPr>
      </a:lvl6pPr>
      <a:lvl7pPr marL="2971800" indent="-228600" algn="l" defTabSz="457200" rtl="0" eaLnBrk="1" fontAlgn="base" hangingPunct="1">
        <a:spcBef>
          <a:spcPts val="1000"/>
        </a:spcBef>
        <a:spcAft>
          <a:spcPct val="0"/>
        </a:spcAft>
        <a:buClr>
          <a:srgbClr val="FF6600"/>
        </a:buClr>
        <a:buSzPct val="80000"/>
        <a:buFont typeface="Wingdings 3" pitchFamily="18" charset="2"/>
        <a:buChar char="u"/>
        <a:defRPr sz="1200">
          <a:solidFill>
            <a:srgbClr val="E97410"/>
          </a:solidFill>
          <a:latin typeface="+mn-lt"/>
        </a:defRPr>
      </a:lvl7pPr>
      <a:lvl8pPr marL="3429000" indent="-228600" algn="l" defTabSz="457200" rtl="0" eaLnBrk="1" fontAlgn="base" hangingPunct="1">
        <a:spcBef>
          <a:spcPts val="1000"/>
        </a:spcBef>
        <a:spcAft>
          <a:spcPct val="0"/>
        </a:spcAft>
        <a:buClr>
          <a:srgbClr val="FF6600"/>
        </a:buClr>
        <a:buSzPct val="80000"/>
        <a:buFont typeface="Wingdings 3" pitchFamily="18" charset="2"/>
        <a:buChar char="u"/>
        <a:defRPr sz="1200">
          <a:solidFill>
            <a:srgbClr val="E97410"/>
          </a:solidFill>
          <a:latin typeface="+mn-lt"/>
        </a:defRPr>
      </a:lvl8pPr>
      <a:lvl9pPr marL="3886200" indent="-228600" algn="l" defTabSz="457200" rtl="0" eaLnBrk="1" fontAlgn="base" hangingPunct="1">
        <a:spcBef>
          <a:spcPts val="1000"/>
        </a:spcBef>
        <a:spcAft>
          <a:spcPct val="0"/>
        </a:spcAft>
        <a:buClr>
          <a:srgbClr val="FF6600"/>
        </a:buClr>
        <a:buSzPct val="80000"/>
        <a:buFont typeface="Wingdings 3" pitchFamily="18" charset="2"/>
        <a:buChar char="u"/>
        <a:defRPr sz="1200">
          <a:solidFill>
            <a:srgbClr val="E97410"/>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2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101022" y="404284"/>
            <a:ext cx="803275" cy="1007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3" name="Freeform 15"/>
          <p:cNvSpPr>
            <a:spLocks noChangeArrowheads="1"/>
          </p:cNvSpPr>
          <p:nvPr/>
        </p:nvSpPr>
        <p:spPr bwMode="auto">
          <a:xfrm rot="10800000">
            <a:off x="8801100" y="-27517"/>
            <a:ext cx="342900" cy="2161117"/>
          </a:xfrm>
          <a:custGeom>
            <a:avLst/>
            <a:gdLst>
              <a:gd name="T0" fmla="*/ 0 w 457200"/>
              <a:gd name="T1" fmla="*/ 0 h 2853267"/>
              <a:gd name="T2" fmla="*/ 2 w 457200"/>
              <a:gd name="T3" fmla="*/ 1 h 2853267"/>
              <a:gd name="T4" fmla="*/ 0 w 457200"/>
              <a:gd name="T5" fmla="*/ 1 h 2853267"/>
              <a:gd name="T6" fmla="*/ 0 w 457200"/>
              <a:gd name="T7" fmla="*/ 0 h 2853267"/>
              <a:gd name="T8" fmla="*/ 0 60000 65536"/>
              <a:gd name="T9" fmla="*/ 0 60000 65536"/>
              <a:gd name="T10" fmla="*/ 0 60000 65536"/>
              <a:gd name="T11" fmla="*/ 0 60000 65536"/>
              <a:gd name="T12" fmla="*/ 0 w 457200"/>
              <a:gd name="T13" fmla="*/ 0 h 2853267"/>
              <a:gd name="T14" fmla="*/ 457200 w 457200"/>
              <a:gd name="T15" fmla="*/ 2853267 h 2853267"/>
            </a:gdLst>
            <a:ahLst/>
            <a:cxnLst>
              <a:cxn ang="T8">
                <a:pos x="T0" y="T1"/>
              </a:cxn>
              <a:cxn ang="T9">
                <a:pos x="T2" y="T3"/>
              </a:cxn>
              <a:cxn ang="T10">
                <a:pos x="T4" y="T5"/>
              </a:cxn>
              <a:cxn ang="T11">
                <a:pos x="T6" y="T7"/>
              </a:cxn>
            </a:cxnLst>
            <a:rect l="T12" t="T13" r="T14" b="T15"/>
            <a:pathLst>
              <a:path w="457200" h="2853267">
                <a:moveTo>
                  <a:pt x="0" y="0"/>
                </a:moveTo>
                <a:lnTo>
                  <a:pt x="457200" y="2853267"/>
                </a:lnTo>
                <a:lnTo>
                  <a:pt x="0" y="2844800"/>
                </a:lnTo>
                <a:cubicBezTo>
                  <a:pt x="2822" y="1905000"/>
                  <a:pt x="5645" y="965200"/>
                  <a:pt x="0" y="0"/>
                </a:cubicBezTo>
                <a:close/>
              </a:path>
            </a:pathLst>
          </a:custGeom>
          <a:solidFill>
            <a:srgbClr val="002B7F">
              <a:alpha val="12941"/>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rot="10800000" anchor="ctr"/>
          <a:lstStyle/>
          <a:p>
            <a:endParaRPr lang="fr-FR"/>
          </a:p>
        </p:txBody>
      </p:sp>
      <p:sp>
        <p:nvSpPr>
          <p:cNvPr id="5124" name="Title Placeholder 1"/>
          <p:cNvSpPr>
            <a:spLocks noGrp="1"/>
          </p:cNvSpPr>
          <p:nvPr>
            <p:ph type="title"/>
          </p:nvPr>
        </p:nvSpPr>
        <p:spPr bwMode="auto">
          <a:xfrm>
            <a:off x="684222" y="378884"/>
            <a:ext cx="7488237"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smtClean="0"/>
              <a:t>Modifiez le style du titre</a:t>
            </a:r>
            <a:endParaRPr lang="en-US" altLang="fr-FR" smtClean="0"/>
          </a:p>
        </p:txBody>
      </p:sp>
      <p:sp>
        <p:nvSpPr>
          <p:cNvPr id="5125" name="Text Placeholder 2"/>
          <p:cNvSpPr>
            <a:spLocks noGrp="1"/>
          </p:cNvSpPr>
          <p:nvPr>
            <p:ph type="body" idx="1"/>
          </p:nvPr>
        </p:nvSpPr>
        <p:spPr bwMode="auto">
          <a:xfrm>
            <a:off x="684222" y="1915590"/>
            <a:ext cx="7488237" cy="4099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smtClean="0"/>
              <a:t>Modifiez les styles du texte du masque</a:t>
            </a:r>
          </a:p>
          <a:p>
            <a:pPr lvl="1"/>
            <a:r>
              <a:rPr lang="fr-FR" altLang="fr-FR" smtClean="0"/>
              <a:t>Deuxième niveau</a:t>
            </a:r>
          </a:p>
          <a:p>
            <a:pPr lvl="2"/>
            <a:r>
              <a:rPr lang="fr-FR" altLang="fr-FR" smtClean="0"/>
              <a:t>Troisième niveau</a:t>
            </a:r>
          </a:p>
          <a:p>
            <a:pPr lvl="3"/>
            <a:r>
              <a:rPr lang="fr-FR" altLang="fr-FR" smtClean="0"/>
              <a:t>Quatrième niveau</a:t>
            </a:r>
          </a:p>
          <a:p>
            <a:pPr lvl="4"/>
            <a:r>
              <a:rPr lang="fr-FR" altLang="fr-FR" smtClean="0"/>
              <a:t>Cinquième niveau</a:t>
            </a:r>
            <a:endParaRPr lang="en-US" altLang="fr-FR" smtClean="0"/>
          </a:p>
        </p:txBody>
      </p:sp>
      <p:sp>
        <p:nvSpPr>
          <p:cNvPr id="5" name="Footer Placeholder 4"/>
          <p:cNvSpPr>
            <a:spLocks noGrp="1"/>
          </p:cNvSpPr>
          <p:nvPr>
            <p:ph type="ftr" sz="quarter" idx="3"/>
          </p:nvPr>
        </p:nvSpPr>
        <p:spPr>
          <a:xfrm>
            <a:off x="900113" y="6449485"/>
            <a:ext cx="3168650" cy="364067"/>
          </a:xfrm>
          <a:prstGeom prst="rect">
            <a:avLst/>
          </a:prstGeom>
        </p:spPr>
        <p:txBody>
          <a:bodyPr vert="horz" wrap="square" lIns="91440" tIns="45720" rIns="91440" bIns="45720" numCol="1" anchor="ctr" anchorCtr="0" compatLnSpc="1">
            <a:prstTxWarp prst="textNoShape">
              <a:avLst/>
            </a:prstTxWarp>
          </a:bodyPr>
          <a:lstStyle>
            <a:lvl1pPr>
              <a:defRPr sz="900">
                <a:solidFill>
                  <a:srgbClr val="E97410"/>
                </a:solidFill>
                <a:latin typeface="+mn-lt"/>
                <a:cs typeface="+mn-cs"/>
              </a:defRPr>
            </a:lvl1pPr>
          </a:lstStyle>
          <a:p>
            <a:pPr>
              <a:defRPr/>
            </a:pPr>
            <a:endParaRPr lang="fr-FR" altLang="fr-FR"/>
          </a:p>
        </p:txBody>
      </p:sp>
      <p:sp>
        <p:nvSpPr>
          <p:cNvPr id="6" name="Slide Number Placeholder 5"/>
          <p:cNvSpPr>
            <a:spLocks noGrp="1"/>
          </p:cNvSpPr>
          <p:nvPr>
            <p:ph type="sldNum" sz="quarter" idx="4"/>
          </p:nvPr>
        </p:nvSpPr>
        <p:spPr>
          <a:xfrm>
            <a:off x="7661284" y="6449485"/>
            <a:ext cx="511175" cy="364067"/>
          </a:xfrm>
          <a:prstGeom prst="rect">
            <a:avLst/>
          </a:prstGeom>
        </p:spPr>
        <p:txBody>
          <a:bodyPr vert="horz" wrap="square" lIns="91440" tIns="45720" rIns="91440" bIns="45720" numCol="1" anchor="ctr" anchorCtr="0" compatLnSpc="1">
            <a:prstTxWarp prst="textNoShape">
              <a:avLst/>
            </a:prstTxWarp>
          </a:bodyPr>
          <a:lstStyle>
            <a:lvl1pPr algn="r">
              <a:defRPr sz="900" b="1">
                <a:solidFill>
                  <a:srgbClr val="E97410"/>
                </a:solidFill>
                <a:latin typeface="+mn-lt"/>
                <a:cs typeface="+mn-cs"/>
              </a:defRPr>
            </a:lvl1pPr>
          </a:lstStyle>
          <a:p>
            <a:pPr>
              <a:defRPr/>
            </a:pPr>
            <a:fld id="{330F66A9-2B9B-494B-B9A2-C073B990C166}" type="slidenum">
              <a:rPr lang="en-US" altLang="fr-FR"/>
              <a:pPr>
                <a:defRPr/>
              </a:pPr>
              <a:t>‹N°›</a:t>
            </a:fld>
            <a:endParaRPr lang="en-US" altLang="fr-FR"/>
          </a:p>
        </p:txBody>
      </p:sp>
      <p:pic>
        <p:nvPicPr>
          <p:cNvPr id="5128" name="Picture 20" descr="logo1bi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9797" y="6180673"/>
            <a:ext cx="503237" cy="50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9" name="Group 27"/>
          <p:cNvGrpSpPr>
            <a:grpSpLocks/>
          </p:cNvGrpSpPr>
          <p:nvPr/>
        </p:nvGrpSpPr>
        <p:grpSpPr bwMode="auto">
          <a:xfrm rot="10800000">
            <a:off x="0" y="0"/>
            <a:ext cx="611188" cy="6858000"/>
            <a:chOff x="1066" y="0"/>
            <a:chExt cx="385" cy="4320"/>
          </a:xfrm>
        </p:grpSpPr>
        <p:sp>
          <p:nvSpPr>
            <p:cNvPr id="5132" name="Freeform 11"/>
            <p:cNvSpPr>
              <a:spLocks noChangeArrowheads="1"/>
            </p:cNvSpPr>
            <p:nvPr userDrawn="1"/>
          </p:nvSpPr>
          <p:spPr bwMode="auto">
            <a:xfrm>
              <a:off x="1066" y="0"/>
              <a:ext cx="385" cy="4320"/>
            </a:xfrm>
            <a:custGeom>
              <a:avLst/>
              <a:gdLst>
                <a:gd name="T0" fmla="*/ 0 w 2853267"/>
                <a:gd name="T1" fmla="*/ 0 h 6866467"/>
                <a:gd name="T2" fmla="*/ 0 w 2853267"/>
                <a:gd name="T3" fmla="*/ 0 h 6866467"/>
                <a:gd name="T4" fmla="*/ 0 w 2853267"/>
                <a:gd name="T5" fmla="*/ 0 h 6866467"/>
                <a:gd name="T6" fmla="*/ 0 w 2853267"/>
                <a:gd name="T7" fmla="*/ 0 h 6866467"/>
                <a:gd name="T8" fmla="*/ 0 w 2853267"/>
                <a:gd name="T9" fmla="*/ 0 h 6866467"/>
                <a:gd name="T10" fmla="*/ 0 60000 65536"/>
                <a:gd name="T11" fmla="*/ 0 60000 65536"/>
                <a:gd name="T12" fmla="*/ 0 60000 65536"/>
                <a:gd name="T13" fmla="*/ 0 60000 65536"/>
                <a:gd name="T14" fmla="*/ 0 60000 65536"/>
                <a:gd name="T15" fmla="*/ 0 w 2853267"/>
                <a:gd name="T16" fmla="*/ 0 h 6866467"/>
                <a:gd name="T17" fmla="*/ 2853267 w 2853267"/>
                <a:gd name="T18" fmla="*/ 6866467 h 6866467"/>
              </a:gdLst>
              <a:ahLst/>
              <a:cxnLst>
                <a:cxn ang="T10">
                  <a:pos x="T0" y="T1"/>
                </a:cxn>
                <a:cxn ang="T11">
                  <a:pos x="T2" y="T3"/>
                </a:cxn>
                <a:cxn ang="T12">
                  <a:pos x="T4" y="T5"/>
                </a:cxn>
                <a:cxn ang="T13">
                  <a:pos x="T6" y="T7"/>
                </a:cxn>
                <a:cxn ang="T14">
                  <a:pos x="T8" y="T9"/>
                </a:cxn>
              </a:cxnLst>
              <a:rect l="T15" t="T16" r="T17" b="T18"/>
              <a:pathLst>
                <a:path w="2853267" h="6866467">
                  <a:moveTo>
                    <a:pt x="0" y="0"/>
                  </a:moveTo>
                  <a:lnTo>
                    <a:pt x="2472267" y="6866467"/>
                  </a:lnTo>
                  <a:lnTo>
                    <a:pt x="2853267" y="6858000"/>
                  </a:lnTo>
                  <a:lnTo>
                    <a:pt x="2853267" y="0"/>
                  </a:lnTo>
                  <a:lnTo>
                    <a:pt x="0" y="0"/>
                  </a:ln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rot="10800000" anchor="ctr"/>
            <a:lstStyle/>
            <a:p>
              <a:endParaRPr lang="fr-FR"/>
            </a:p>
          </p:txBody>
        </p:sp>
        <p:sp>
          <p:nvSpPr>
            <p:cNvPr id="5133" name="Freeform 14"/>
            <p:cNvSpPr>
              <a:spLocks noChangeArrowheads="1"/>
            </p:cNvSpPr>
            <p:nvPr userDrawn="1"/>
          </p:nvSpPr>
          <p:spPr bwMode="auto">
            <a:xfrm>
              <a:off x="1202" y="2264"/>
              <a:ext cx="249" cy="2056"/>
            </a:xfrm>
            <a:custGeom>
              <a:avLst/>
              <a:gdLst>
                <a:gd name="T0" fmla="*/ 0 w 1820333"/>
                <a:gd name="T1" fmla="*/ 0 h 3268133"/>
                <a:gd name="T2" fmla="*/ 0 w 1820333"/>
                <a:gd name="T3" fmla="*/ 0 h 3268133"/>
                <a:gd name="T4" fmla="*/ 0 w 1820333"/>
                <a:gd name="T5" fmla="*/ 0 h 3268133"/>
                <a:gd name="T6" fmla="*/ 0 w 1820333"/>
                <a:gd name="T7" fmla="*/ 0 h 3268133"/>
                <a:gd name="T8" fmla="*/ 0 60000 65536"/>
                <a:gd name="T9" fmla="*/ 0 60000 65536"/>
                <a:gd name="T10" fmla="*/ 0 60000 65536"/>
                <a:gd name="T11" fmla="*/ 0 60000 65536"/>
                <a:gd name="T12" fmla="*/ 0 w 1820333"/>
                <a:gd name="T13" fmla="*/ 0 h 3268133"/>
                <a:gd name="T14" fmla="*/ 1820333 w 1820333"/>
                <a:gd name="T15" fmla="*/ 3268133 h 3268133"/>
              </a:gdLst>
              <a:ahLst/>
              <a:cxnLst>
                <a:cxn ang="T8">
                  <a:pos x="T0" y="T1"/>
                </a:cxn>
                <a:cxn ang="T9">
                  <a:pos x="T2" y="T3"/>
                </a:cxn>
                <a:cxn ang="T10">
                  <a:pos x="T4" y="T5"/>
                </a:cxn>
                <a:cxn ang="T11">
                  <a:pos x="T6" y="T7"/>
                </a:cxn>
              </a:cxnLst>
              <a:rect l="T12" t="T13" r="T14" b="T15"/>
              <a:pathLst>
                <a:path w="1820333" h="3268133">
                  <a:moveTo>
                    <a:pt x="0" y="3268133"/>
                  </a:moveTo>
                  <a:lnTo>
                    <a:pt x="1811866" y="0"/>
                  </a:lnTo>
                  <a:cubicBezTo>
                    <a:pt x="1814688" y="1086555"/>
                    <a:pt x="1817511" y="2173111"/>
                    <a:pt x="1820333" y="3259666"/>
                  </a:cubicBezTo>
                  <a:lnTo>
                    <a:pt x="0" y="3268133"/>
                  </a:ln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rot="10800000" anchor="ctr"/>
            <a:lstStyle/>
            <a:p>
              <a:endParaRPr lang="fr-FR"/>
            </a:p>
          </p:txBody>
        </p:sp>
      </p:grpSp>
      <p:cxnSp>
        <p:nvCxnSpPr>
          <p:cNvPr id="7" name="Straight Connector 6"/>
          <p:cNvCxnSpPr/>
          <p:nvPr/>
        </p:nvCxnSpPr>
        <p:spPr>
          <a:xfrm flipV="1">
            <a:off x="4379922" y="5806023"/>
            <a:ext cx="4764087" cy="1051983"/>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7812088" y="0"/>
            <a:ext cx="1331912"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p:hf hdr="0" ftr="0" dt="0"/>
  <p:txStyles>
    <p:titleStyle>
      <a:lvl1pPr algn="l" defTabSz="457200" rtl="0" eaLnBrk="1" fontAlgn="base" hangingPunct="1">
        <a:spcBef>
          <a:spcPct val="0"/>
        </a:spcBef>
        <a:spcAft>
          <a:spcPct val="0"/>
        </a:spcAft>
        <a:defRPr sz="3600">
          <a:solidFill>
            <a:srgbClr val="E97410"/>
          </a:solidFill>
          <a:latin typeface="+mj-lt"/>
          <a:ea typeface="+mj-ea"/>
          <a:cs typeface="+mj-cs"/>
        </a:defRPr>
      </a:lvl1pPr>
      <a:lvl2pPr algn="l" defTabSz="457200" rtl="0" eaLnBrk="1" fontAlgn="base" hangingPunct="1">
        <a:spcBef>
          <a:spcPct val="0"/>
        </a:spcBef>
        <a:spcAft>
          <a:spcPct val="0"/>
        </a:spcAft>
        <a:defRPr sz="3600">
          <a:solidFill>
            <a:srgbClr val="E97410"/>
          </a:solidFill>
          <a:latin typeface="Century Gothic" pitchFamily="34" charset="0"/>
        </a:defRPr>
      </a:lvl2pPr>
      <a:lvl3pPr algn="l" defTabSz="457200" rtl="0" eaLnBrk="1" fontAlgn="base" hangingPunct="1">
        <a:spcBef>
          <a:spcPct val="0"/>
        </a:spcBef>
        <a:spcAft>
          <a:spcPct val="0"/>
        </a:spcAft>
        <a:defRPr sz="3600">
          <a:solidFill>
            <a:srgbClr val="E97410"/>
          </a:solidFill>
          <a:latin typeface="Century Gothic" pitchFamily="34" charset="0"/>
        </a:defRPr>
      </a:lvl3pPr>
      <a:lvl4pPr algn="l" defTabSz="457200" rtl="0" eaLnBrk="1" fontAlgn="base" hangingPunct="1">
        <a:spcBef>
          <a:spcPct val="0"/>
        </a:spcBef>
        <a:spcAft>
          <a:spcPct val="0"/>
        </a:spcAft>
        <a:defRPr sz="3600">
          <a:solidFill>
            <a:srgbClr val="E97410"/>
          </a:solidFill>
          <a:latin typeface="Century Gothic" pitchFamily="34" charset="0"/>
        </a:defRPr>
      </a:lvl4pPr>
      <a:lvl5pPr algn="l" defTabSz="457200" rtl="0" eaLnBrk="1" fontAlgn="base" hangingPunct="1">
        <a:spcBef>
          <a:spcPct val="0"/>
        </a:spcBef>
        <a:spcAft>
          <a:spcPct val="0"/>
        </a:spcAft>
        <a:defRPr sz="3600">
          <a:solidFill>
            <a:srgbClr val="E97410"/>
          </a:solidFill>
          <a:latin typeface="Century Gothic" pitchFamily="34" charset="0"/>
        </a:defRPr>
      </a:lvl5pPr>
      <a:lvl6pPr marL="457200" algn="l" defTabSz="457200" rtl="0" eaLnBrk="1" fontAlgn="base" hangingPunct="1">
        <a:spcBef>
          <a:spcPct val="0"/>
        </a:spcBef>
        <a:spcAft>
          <a:spcPct val="0"/>
        </a:spcAft>
        <a:defRPr sz="3600">
          <a:solidFill>
            <a:srgbClr val="E97410"/>
          </a:solidFill>
          <a:latin typeface="Century Gothic" pitchFamily="34" charset="0"/>
        </a:defRPr>
      </a:lvl6pPr>
      <a:lvl7pPr marL="914400" algn="l" defTabSz="457200" rtl="0" eaLnBrk="1" fontAlgn="base" hangingPunct="1">
        <a:spcBef>
          <a:spcPct val="0"/>
        </a:spcBef>
        <a:spcAft>
          <a:spcPct val="0"/>
        </a:spcAft>
        <a:defRPr sz="3600">
          <a:solidFill>
            <a:srgbClr val="E97410"/>
          </a:solidFill>
          <a:latin typeface="Century Gothic" pitchFamily="34" charset="0"/>
        </a:defRPr>
      </a:lvl7pPr>
      <a:lvl8pPr marL="1371600" algn="l" defTabSz="457200" rtl="0" eaLnBrk="1" fontAlgn="base" hangingPunct="1">
        <a:spcBef>
          <a:spcPct val="0"/>
        </a:spcBef>
        <a:spcAft>
          <a:spcPct val="0"/>
        </a:spcAft>
        <a:defRPr sz="3600">
          <a:solidFill>
            <a:srgbClr val="E97410"/>
          </a:solidFill>
          <a:latin typeface="Century Gothic" pitchFamily="34" charset="0"/>
        </a:defRPr>
      </a:lvl8pPr>
      <a:lvl9pPr marL="1828800" algn="l" defTabSz="457200" rtl="0" eaLnBrk="1" fontAlgn="base" hangingPunct="1">
        <a:spcBef>
          <a:spcPct val="0"/>
        </a:spcBef>
        <a:spcAft>
          <a:spcPct val="0"/>
        </a:spcAft>
        <a:defRPr sz="3600">
          <a:solidFill>
            <a:srgbClr val="E97410"/>
          </a:solidFill>
          <a:latin typeface="Century Gothic" pitchFamily="34" charset="0"/>
        </a:defRPr>
      </a:lvl9pPr>
    </p:titleStyle>
    <p:bodyStyle>
      <a:lvl1pPr marL="342900" indent="-342900" algn="l" defTabSz="457200" rtl="0" eaLnBrk="1" fontAlgn="base" hangingPunct="1">
        <a:spcBef>
          <a:spcPts val="1000"/>
        </a:spcBef>
        <a:spcAft>
          <a:spcPct val="0"/>
        </a:spcAft>
        <a:buClr>
          <a:srgbClr val="FF6600"/>
        </a:buClr>
        <a:buSzPct val="80000"/>
        <a:buFont typeface="Wingdings 3" pitchFamily="18" charset="2"/>
        <a:buChar char="u"/>
        <a:defRPr>
          <a:solidFill>
            <a:srgbClr val="E97410"/>
          </a:solidFill>
          <a:latin typeface="+mn-lt"/>
          <a:ea typeface="+mn-ea"/>
          <a:cs typeface="+mn-cs"/>
        </a:defRPr>
      </a:lvl1pPr>
      <a:lvl2pPr marL="742950" indent="-285750" algn="l" defTabSz="457200" rtl="0" eaLnBrk="1" fontAlgn="base" hangingPunct="1">
        <a:spcBef>
          <a:spcPts val="1000"/>
        </a:spcBef>
        <a:spcAft>
          <a:spcPct val="0"/>
        </a:spcAft>
        <a:buClr>
          <a:srgbClr val="002B7F"/>
        </a:buClr>
        <a:buSzPct val="80000"/>
        <a:buFont typeface="Wingdings 3" pitchFamily="18" charset="2"/>
        <a:buChar char="u"/>
        <a:defRPr sz="1600">
          <a:solidFill>
            <a:srgbClr val="002B7F"/>
          </a:solidFill>
          <a:latin typeface="+mn-lt"/>
        </a:defRPr>
      </a:lvl2pPr>
      <a:lvl3pPr marL="1143000" indent="-228600" algn="l" defTabSz="457200" rtl="0" eaLnBrk="1" fontAlgn="base" hangingPunct="1">
        <a:spcBef>
          <a:spcPts val="1000"/>
        </a:spcBef>
        <a:spcAft>
          <a:spcPct val="0"/>
        </a:spcAft>
        <a:buClr>
          <a:srgbClr val="FF6600"/>
        </a:buClr>
        <a:buSzPct val="80000"/>
        <a:buFont typeface="Wingdings 3" pitchFamily="18" charset="2"/>
        <a:buChar char="u"/>
        <a:defRPr sz="1400">
          <a:solidFill>
            <a:srgbClr val="FF6600"/>
          </a:solidFill>
          <a:latin typeface="+mn-lt"/>
        </a:defRPr>
      </a:lvl3pPr>
      <a:lvl4pPr marL="1600200" indent="-228600" algn="l" defTabSz="457200" rtl="0" eaLnBrk="1" fontAlgn="base" hangingPunct="1">
        <a:spcBef>
          <a:spcPts val="1000"/>
        </a:spcBef>
        <a:spcAft>
          <a:spcPct val="0"/>
        </a:spcAft>
        <a:buClr>
          <a:srgbClr val="002B7F"/>
        </a:buClr>
        <a:buSzPct val="80000"/>
        <a:buFont typeface="Wingdings 3" pitchFamily="18" charset="2"/>
        <a:buChar char="u"/>
        <a:defRPr sz="1200">
          <a:solidFill>
            <a:srgbClr val="002B7F"/>
          </a:solidFill>
          <a:latin typeface="+mn-lt"/>
        </a:defRPr>
      </a:lvl4pPr>
      <a:lvl5pPr marL="2057400" indent="-228600" algn="l" defTabSz="457200" rtl="0" eaLnBrk="1" fontAlgn="base" hangingPunct="1">
        <a:spcBef>
          <a:spcPts val="1000"/>
        </a:spcBef>
        <a:spcAft>
          <a:spcPct val="0"/>
        </a:spcAft>
        <a:buClr>
          <a:srgbClr val="FF6600"/>
        </a:buClr>
        <a:buSzPct val="80000"/>
        <a:buFont typeface="Wingdings 3" pitchFamily="18" charset="2"/>
        <a:buChar char="u"/>
        <a:defRPr sz="1200">
          <a:solidFill>
            <a:srgbClr val="E97410"/>
          </a:solidFill>
          <a:latin typeface="+mn-lt"/>
        </a:defRPr>
      </a:lvl5pPr>
      <a:lvl6pPr marL="2514600" indent="-228600" algn="l" defTabSz="457200" rtl="0" eaLnBrk="1" fontAlgn="base" hangingPunct="1">
        <a:spcBef>
          <a:spcPts val="1000"/>
        </a:spcBef>
        <a:spcAft>
          <a:spcPct val="0"/>
        </a:spcAft>
        <a:buClr>
          <a:srgbClr val="FF6600"/>
        </a:buClr>
        <a:buSzPct val="80000"/>
        <a:buFont typeface="Wingdings 3" pitchFamily="18" charset="2"/>
        <a:buChar char="u"/>
        <a:defRPr sz="1200">
          <a:solidFill>
            <a:srgbClr val="E97410"/>
          </a:solidFill>
          <a:latin typeface="+mn-lt"/>
        </a:defRPr>
      </a:lvl6pPr>
      <a:lvl7pPr marL="2971800" indent="-228600" algn="l" defTabSz="457200" rtl="0" eaLnBrk="1" fontAlgn="base" hangingPunct="1">
        <a:spcBef>
          <a:spcPts val="1000"/>
        </a:spcBef>
        <a:spcAft>
          <a:spcPct val="0"/>
        </a:spcAft>
        <a:buClr>
          <a:srgbClr val="FF6600"/>
        </a:buClr>
        <a:buSzPct val="80000"/>
        <a:buFont typeface="Wingdings 3" pitchFamily="18" charset="2"/>
        <a:buChar char="u"/>
        <a:defRPr sz="1200">
          <a:solidFill>
            <a:srgbClr val="E97410"/>
          </a:solidFill>
          <a:latin typeface="+mn-lt"/>
        </a:defRPr>
      </a:lvl7pPr>
      <a:lvl8pPr marL="3429000" indent="-228600" algn="l" defTabSz="457200" rtl="0" eaLnBrk="1" fontAlgn="base" hangingPunct="1">
        <a:spcBef>
          <a:spcPts val="1000"/>
        </a:spcBef>
        <a:spcAft>
          <a:spcPct val="0"/>
        </a:spcAft>
        <a:buClr>
          <a:srgbClr val="FF6600"/>
        </a:buClr>
        <a:buSzPct val="80000"/>
        <a:buFont typeface="Wingdings 3" pitchFamily="18" charset="2"/>
        <a:buChar char="u"/>
        <a:defRPr sz="1200">
          <a:solidFill>
            <a:srgbClr val="E97410"/>
          </a:solidFill>
          <a:latin typeface="+mn-lt"/>
        </a:defRPr>
      </a:lvl8pPr>
      <a:lvl9pPr marL="3886200" indent="-228600" algn="l" defTabSz="457200" rtl="0" eaLnBrk="1" fontAlgn="base" hangingPunct="1">
        <a:spcBef>
          <a:spcPts val="1000"/>
        </a:spcBef>
        <a:spcAft>
          <a:spcPct val="0"/>
        </a:spcAft>
        <a:buClr>
          <a:srgbClr val="FF6600"/>
        </a:buClr>
        <a:buSzPct val="80000"/>
        <a:buFont typeface="Wingdings 3" pitchFamily="18" charset="2"/>
        <a:buChar char="u"/>
        <a:defRPr sz="1200">
          <a:solidFill>
            <a:srgbClr val="E97410"/>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PAGE INTERIEUR GMF2.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4236"/>
            <a:ext cx="9144000" cy="684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3"/>
          <p:cNvSpPr>
            <a:spLocks noGrp="1" noChangeArrowheads="1"/>
          </p:cNvSpPr>
          <p:nvPr>
            <p:ph type="title"/>
          </p:nvPr>
        </p:nvSpPr>
        <p:spPr bwMode="auto">
          <a:xfrm>
            <a:off x="457200" y="1536703"/>
            <a:ext cx="62103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25" tIns="40063" rIns="80125" bIns="40063" numCol="1" anchor="ctr" anchorCtr="0" compatLnSpc="1">
            <a:prstTxWarp prst="textNoShape">
              <a:avLst/>
            </a:prstTxWarp>
          </a:bodyPr>
          <a:lstStyle/>
          <a:p>
            <a:pPr lvl="0"/>
            <a:r>
              <a:rPr lang="fr-FR" altLang="fr-FR" smtClean="0"/>
              <a:t>Cliquez pour modifier le style du titre</a:t>
            </a:r>
          </a:p>
        </p:txBody>
      </p:sp>
      <p:sp>
        <p:nvSpPr>
          <p:cNvPr id="6148" name="Rectangle 4"/>
          <p:cNvSpPr>
            <a:spLocks noGrp="1" noChangeArrowheads="1"/>
          </p:cNvSpPr>
          <p:nvPr>
            <p:ph type="body" idx="1"/>
          </p:nvPr>
        </p:nvSpPr>
        <p:spPr bwMode="auto">
          <a:xfrm>
            <a:off x="457200" y="2385487"/>
            <a:ext cx="8229600" cy="424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25" tIns="40063" rIns="80125" bIns="40063" numCol="1" anchor="t" anchorCtr="0" compatLnSpc="1">
            <a:prstTxWarp prst="textNoShape">
              <a:avLst/>
            </a:prstTxWarp>
          </a:bodyPr>
          <a:lstStyle/>
          <a:p>
            <a:pPr lvl="0"/>
            <a:r>
              <a:rPr lang="fr-FR" altLang="fr-FR" smtClean="0"/>
              <a:t>Cliquez pour modifier les styles du texte du masque</a:t>
            </a:r>
          </a:p>
          <a:p>
            <a:pPr lvl="2"/>
            <a:r>
              <a:rPr lang="fr-FR" altLang="fr-FR" smtClean="0"/>
              <a:t>Deuxième niveau</a:t>
            </a:r>
          </a:p>
          <a:p>
            <a:pPr lvl="3"/>
            <a:r>
              <a:rPr lang="fr-FR" altLang="fr-FR" smtClean="0"/>
              <a:t>Troisième niveau</a:t>
            </a:r>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hdr="0" ftr="0" dt="0"/>
  <p:txStyles>
    <p:titleStyle>
      <a:lvl1pPr algn="l" defTabSz="454025" rtl="0" eaLnBrk="1" fontAlgn="base" hangingPunct="1">
        <a:spcBef>
          <a:spcPct val="0"/>
        </a:spcBef>
        <a:spcAft>
          <a:spcPct val="0"/>
        </a:spcAft>
        <a:defRPr sz="2800" b="1">
          <a:solidFill>
            <a:srgbClr val="004495"/>
          </a:solidFill>
          <a:latin typeface="+mj-lt"/>
          <a:ea typeface="MS PGothic" pitchFamily="34" charset="-128"/>
          <a:cs typeface="+mj-cs"/>
        </a:defRPr>
      </a:lvl1pPr>
      <a:lvl2pPr algn="l" defTabSz="454025" rtl="0" eaLnBrk="1" fontAlgn="base" hangingPunct="1">
        <a:spcBef>
          <a:spcPct val="0"/>
        </a:spcBef>
        <a:spcAft>
          <a:spcPct val="0"/>
        </a:spcAft>
        <a:defRPr sz="2800" b="1">
          <a:solidFill>
            <a:srgbClr val="004495"/>
          </a:solidFill>
          <a:latin typeface="Calibri" pitchFamily="34" charset="0"/>
          <a:ea typeface="MS PGothic" pitchFamily="34" charset="-128"/>
        </a:defRPr>
      </a:lvl2pPr>
      <a:lvl3pPr algn="l" defTabSz="454025" rtl="0" eaLnBrk="1" fontAlgn="base" hangingPunct="1">
        <a:spcBef>
          <a:spcPct val="0"/>
        </a:spcBef>
        <a:spcAft>
          <a:spcPct val="0"/>
        </a:spcAft>
        <a:defRPr sz="2800" b="1">
          <a:solidFill>
            <a:srgbClr val="004495"/>
          </a:solidFill>
          <a:latin typeface="Calibri" pitchFamily="34" charset="0"/>
          <a:ea typeface="MS PGothic" pitchFamily="34" charset="-128"/>
        </a:defRPr>
      </a:lvl3pPr>
      <a:lvl4pPr algn="l" defTabSz="454025" rtl="0" eaLnBrk="1" fontAlgn="base" hangingPunct="1">
        <a:spcBef>
          <a:spcPct val="0"/>
        </a:spcBef>
        <a:spcAft>
          <a:spcPct val="0"/>
        </a:spcAft>
        <a:defRPr sz="2800" b="1">
          <a:solidFill>
            <a:srgbClr val="004495"/>
          </a:solidFill>
          <a:latin typeface="Calibri" pitchFamily="34" charset="0"/>
          <a:ea typeface="MS PGothic" pitchFamily="34" charset="-128"/>
        </a:defRPr>
      </a:lvl4pPr>
      <a:lvl5pPr algn="l" defTabSz="454025" rtl="0" eaLnBrk="1" fontAlgn="base" hangingPunct="1">
        <a:spcBef>
          <a:spcPct val="0"/>
        </a:spcBef>
        <a:spcAft>
          <a:spcPct val="0"/>
        </a:spcAft>
        <a:defRPr sz="2800" b="1">
          <a:solidFill>
            <a:srgbClr val="004495"/>
          </a:solidFill>
          <a:latin typeface="Calibri" pitchFamily="34" charset="0"/>
          <a:ea typeface="MS PGothic" pitchFamily="34" charset="-128"/>
        </a:defRPr>
      </a:lvl5pPr>
      <a:lvl6pPr marL="400627" algn="l" defTabSz="454878" rtl="0" eaLnBrk="1" fontAlgn="base" hangingPunct="1">
        <a:spcBef>
          <a:spcPct val="0"/>
        </a:spcBef>
        <a:spcAft>
          <a:spcPct val="0"/>
        </a:spcAft>
        <a:defRPr sz="2800" b="1">
          <a:solidFill>
            <a:srgbClr val="004495"/>
          </a:solidFill>
          <a:latin typeface="Calibri" pitchFamily="34" charset="0"/>
          <a:ea typeface="ＭＳ Ｐゴシック" pitchFamily="34" charset="-128"/>
        </a:defRPr>
      </a:lvl6pPr>
      <a:lvl7pPr marL="801257" algn="l" defTabSz="454878" rtl="0" eaLnBrk="1" fontAlgn="base" hangingPunct="1">
        <a:spcBef>
          <a:spcPct val="0"/>
        </a:spcBef>
        <a:spcAft>
          <a:spcPct val="0"/>
        </a:spcAft>
        <a:defRPr sz="2800" b="1">
          <a:solidFill>
            <a:srgbClr val="004495"/>
          </a:solidFill>
          <a:latin typeface="Calibri" pitchFamily="34" charset="0"/>
          <a:ea typeface="ＭＳ Ｐゴシック" pitchFamily="34" charset="-128"/>
        </a:defRPr>
      </a:lvl7pPr>
      <a:lvl8pPr marL="1201887" algn="l" defTabSz="454878" rtl="0" eaLnBrk="1" fontAlgn="base" hangingPunct="1">
        <a:spcBef>
          <a:spcPct val="0"/>
        </a:spcBef>
        <a:spcAft>
          <a:spcPct val="0"/>
        </a:spcAft>
        <a:defRPr sz="2800" b="1">
          <a:solidFill>
            <a:srgbClr val="004495"/>
          </a:solidFill>
          <a:latin typeface="Calibri" pitchFamily="34" charset="0"/>
          <a:ea typeface="ＭＳ Ｐゴシック" pitchFamily="34" charset="-128"/>
        </a:defRPr>
      </a:lvl8pPr>
      <a:lvl9pPr marL="1602516" algn="l" defTabSz="454878" rtl="0" eaLnBrk="1" fontAlgn="base" hangingPunct="1">
        <a:spcBef>
          <a:spcPct val="0"/>
        </a:spcBef>
        <a:spcAft>
          <a:spcPct val="0"/>
        </a:spcAft>
        <a:defRPr sz="2800" b="1">
          <a:solidFill>
            <a:srgbClr val="004495"/>
          </a:solidFill>
          <a:latin typeface="Calibri" pitchFamily="34" charset="0"/>
          <a:ea typeface="ＭＳ Ｐゴシック" pitchFamily="34" charset="-128"/>
        </a:defRPr>
      </a:lvl9pPr>
    </p:titleStyle>
    <p:bodyStyle>
      <a:lvl1pPr marL="339725" indent="-339725" algn="l" defTabSz="454025" rtl="0" eaLnBrk="1" fontAlgn="base" hangingPunct="1">
        <a:spcBef>
          <a:spcPct val="20000"/>
        </a:spcBef>
        <a:spcAft>
          <a:spcPct val="0"/>
        </a:spcAft>
        <a:buClr>
          <a:srgbClr val="004495"/>
        </a:buClr>
        <a:buFont typeface="Wingdings" pitchFamily="2" charset="2"/>
        <a:buChar char="n"/>
        <a:defRPr>
          <a:solidFill>
            <a:schemeClr val="tx1"/>
          </a:solidFill>
          <a:latin typeface="+mn-lt"/>
          <a:ea typeface="MS PGothic" pitchFamily="34" charset="-128"/>
          <a:cs typeface="+mn-cs"/>
        </a:defRPr>
      </a:lvl1pPr>
      <a:lvl2pPr marL="739775" indent="-282575" algn="l" defTabSz="454025" rtl="0" eaLnBrk="1" fontAlgn="base" hangingPunct="1">
        <a:spcBef>
          <a:spcPct val="20000"/>
        </a:spcBef>
        <a:spcAft>
          <a:spcPct val="0"/>
        </a:spcAft>
        <a:buFont typeface="Arial" charset="0"/>
        <a:buChar char="–"/>
        <a:defRPr sz="2800">
          <a:solidFill>
            <a:schemeClr val="tx1"/>
          </a:solidFill>
          <a:latin typeface="+mn-lt"/>
          <a:ea typeface="MS PGothic" pitchFamily="34" charset="-128"/>
        </a:defRPr>
      </a:lvl2pPr>
      <a:lvl3pPr marL="1139825" indent="-225425" algn="l" defTabSz="454025" rtl="0" eaLnBrk="1" fontAlgn="base" hangingPunct="1">
        <a:spcBef>
          <a:spcPct val="20000"/>
        </a:spcBef>
        <a:spcAft>
          <a:spcPct val="0"/>
        </a:spcAft>
        <a:buClr>
          <a:srgbClr val="004495"/>
        </a:buClr>
        <a:buFont typeface="Arial" charset="0"/>
        <a:buChar char="•"/>
        <a:defRPr>
          <a:solidFill>
            <a:schemeClr val="tx1"/>
          </a:solidFill>
          <a:latin typeface="+mn-lt"/>
          <a:ea typeface="MS PGothic" pitchFamily="34" charset="-128"/>
        </a:defRPr>
      </a:lvl3pPr>
      <a:lvl4pPr marL="1595438" indent="-225425" algn="l" defTabSz="454025" rtl="0" eaLnBrk="1" fontAlgn="base" hangingPunct="1">
        <a:spcBef>
          <a:spcPct val="20000"/>
        </a:spcBef>
        <a:spcAft>
          <a:spcPct val="0"/>
        </a:spcAft>
        <a:buClr>
          <a:srgbClr val="004495"/>
        </a:buClr>
        <a:buFont typeface="Arial" charset="0"/>
        <a:buChar char="–"/>
        <a:defRPr>
          <a:solidFill>
            <a:schemeClr val="tx1"/>
          </a:solidFill>
          <a:latin typeface="+mn-lt"/>
          <a:ea typeface="MS PGothic" pitchFamily="34" charset="-128"/>
        </a:defRPr>
      </a:lvl4pPr>
      <a:lvl5pPr marL="2054225" indent="-225425" algn="l" defTabSz="454025" rtl="0" eaLnBrk="1" fontAlgn="base" hangingPunct="1">
        <a:spcBef>
          <a:spcPct val="20000"/>
        </a:spcBef>
        <a:spcAft>
          <a:spcPct val="0"/>
        </a:spcAft>
        <a:buFont typeface="Arial" charset="0"/>
        <a:buChar char="»"/>
        <a:defRPr sz="2000">
          <a:solidFill>
            <a:schemeClr val="tx1"/>
          </a:solidFill>
          <a:latin typeface="+mn-lt"/>
          <a:ea typeface="MS PGothic" pitchFamily="34" charset="-128"/>
        </a:defRPr>
      </a:lvl5pPr>
      <a:lvl6pPr marL="2455243" indent="-226746" algn="l" defTabSz="454878" rtl="0" eaLnBrk="1" fontAlgn="base" hangingPunct="1">
        <a:spcBef>
          <a:spcPct val="20000"/>
        </a:spcBef>
        <a:spcAft>
          <a:spcPct val="0"/>
        </a:spcAft>
        <a:buFont typeface="Arial" pitchFamily="34" charset="0"/>
        <a:buChar char="»"/>
        <a:defRPr sz="2000">
          <a:solidFill>
            <a:schemeClr val="tx1"/>
          </a:solidFill>
          <a:latin typeface="+mn-lt"/>
          <a:ea typeface="+mn-ea"/>
        </a:defRPr>
      </a:lvl6pPr>
      <a:lvl7pPr marL="2855873" indent="-226746" algn="l" defTabSz="454878" rtl="0" eaLnBrk="1" fontAlgn="base" hangingPunct="1">
        <a:spcBef>
          <a:spcPct val="20000"/>
        </a:spcBef>
        <a:spcAft>
          <a:spcPct val="0"/>
        </a:spcAft>
        <a:buFont typeface="Arial" pitchFamily="34" charset="0"/>
        <a:buChar char="»"/>
        <a:defRPr sz="2000">
          <a:solidFill>
            <a:schemeClr val="tx1"/>
          </a:solidFill>
          <a:latin typeface="+mn-lt"/>
          <a:ea typeface="+mn-ea"/>
        </a:defRPr>
      </a:lvl7pPr>
      <a:lvl8pPr marL="3256502" indent="-226746" algn="l" defTabSz="454878" rtl="0" eaLnBrk="1" fontAlgn="base" hangingPunct="1">
        <a:spcBef>
          <a:spcPct val="20000"/>
        </a:spcBef>
        <a:spcAft>
          <a:spcPct val="0"/>
        </a:spcAft>
        <a:buFont typeface="Arial" pitchFamily="34" charset="0"/>
        <a:buChar char="»"/>
        <a:defRPr sz="2000">
          <a:solidFill>
            <a:schemeClr val="tx1"/>
          </a:solidFill>
          <a:latin typeface="+mn-lt"/>
          <a:ea typeface="+mn-ea"/>
        </a:defRPr>
      </a:lvl8pPr>
      <a:lvl9pPr marL="3657132" indent="-226746" algn="l" defTabSz="454878" rtl="0" eaLnBrk="1" fontAlgn="base" hangingPunct="1">
        <a:spcBef>
          <a:spcPct val="20000"/>
        </a:spcBef>
        <a:spcAft>
          <a:spcPct val="0"/>
        </a:spcAft>
        <a:buFont typeface="Arial" pitchFamily="34" charset="0"/>
        <a:buChar char="»"/>
        <a:defRPr sz="2000">
          <a:solidFill>
            <a:schemeClr val="tx1"/>
          </a:solidFill>
          <a:latin typeface="+mn-lt"/>
          <a:ea typeface="+mn-ea"/>
        </a:defRPr>
      </a:lvl9pPr>
    </p:bodyStyle>
    <p:otherStyle>
      <a:defPPr>
        <a:defRPr lang="fr-FR"/>
      </a:defPPr>
      <a:lvl1pPr marL="0" algn="l" defTabSz="801257" rtl="0" eaLnBrk="1" latinLnBrk="0" hangingPunct="1">
        <a:defRPr sz="1600" kern="1200">
          <a:solidFill>
            <a:schemeClr val="tx1"/>
          </a:solidFill>
          <a:latin typeface="+mn-lt"/>
          <a:ea typeface="+mn-ea"/>
          <a:cs typeface="+mn-cs"/>
        </a:defRPr>
      </a:lvl1pPr>
      <a:lvl2pPr marL="400627" algn="l" defTabSz="801257" rtl="0" eaLnBrk="1" latinLnBrk="0" hangingPunct="1">
        <a:defRPr sz="1600" kern="1200">
          <a:solidFill>
            <a:schemeClr val="tx1"/>
          </a:solidFill>
          <a:latin typeface="+mn-lt"/>
          <a:ea typeface="+mn-ea"/>
          <a:cs typeface="+mn-cs"/>
        </a:defRPr>
      </a:lvl2pPr>
      <a:lvl3pPr marL="801257" algn="l" defTabSz="801257" rtl="0" eaLnBrk="1" latinLnBrk="0" hangingPunct="1">
        <a:defRPr sz="1600" kern="1200">
          <a:solidFill>
            <a:schemeClr val="tx1"/>
          </a:solidFill>
          <a:latin typeface="+mn-lt"/>
          <a:ea typeface="+mn-ea"/>
          <a:cs typeface="+mn-cs"/>
        </a:defRPr>
      </a:lvl3pPr>
      <a:lvl4pPr marL="1201887" algn="l" defTabSz="801257" rtl="0" eaLnBrk="1" latinLnBrk="0" hangingPunct="1">
        <a:defRPr sz="1600" kern="1200">
          <a:solidFill>
            <a:schemeClr val="tx1"/>
          </a:solidFill>
          <a:latin typeface="+mn-lt"/>
          <a:ea typeface="+mn-ea"/>
          <a:cs typeface="+mn-cs"/>
        </a:defRPr>
      </a:lvl4pPr>
      <a:lvl5pPr marL="1602516" algn="l" defTabSz="801257" rtl="0" eaLnBrk="1" latinLnBrk="0" hangingPunct="1">
        <a:defRPr sz="1600" kern="1200">
          <a:solidFill>
            <a:schemeClr val="tx1"/>
          </a:solidFill>
          <a:latin typeface="+mn-lt"/>
          <a:ea typeface="+mn-ea"/>
          <a:cs typeface="+mn-cs"/>
        </a:defRPr>
      </a:lvl5pPr>
      <a:lvl6pPr marL="2003145" algn="l" defTabSz="801257" rtl="0" eaLnBrk="1" latinLnBrk="0" hangingPunct="1">
        <a:defRPr sz="1600" kern="1200">
          <a:solidFill>
            <a:schemeClr val="tx1"/>
          </a:solidFill>
          <a:latin typeface="+mn-lt"/>
          <a:ea typeface="+mn-ea"/>
          <a:cs typeface="+mn-cs"/>
        </a:defRPr>
      </a:lvl6pPr>
      <a:lvl7pPr marL="2403773" algn="l" defTabSz="801257" rtl="0" eaLnBrk="1" latinLnBrk="0" hangingPunct="1">
        <a:defRPr sz="1600" kern="1200">
          <a:solidFill>
            <a:schemeClr val="tx1"/>
          </a:solidFill>
          <a:latin typeface="+mn-lt"/>
          <a:ea typeface="+mn-ea"/>
          <a:cs typeface="+mn-cs"/>
        </a:defRPr>
      </a:lvl7pPr>
      <a:lvl8pPr marL="2804403" algn="l" defTabSz="801257" rtl="0" eaLnBrk="1" latinLnBrk="0" hangingPunct="1">
        <a:defRPr sz="1600" kern="1200">
          <a:solidFill>
            <a:schemeClr val="tx1"/>
          </a:solidFill>
          <a:latin typeface="+mn-lt"/>
          <a:ea typeface="+mn-ea"/>
          <a:cs typeface="+mn-cs"/>
        </a:defRPr>
      </a:lvl8pPr>
      <a:lvl9pPr marL="3205032" algn="l" defTabSz="801257" rtl="0" eaLnBrk="1" latinLnBrk="0" hangingPunct="1">
        <a:defRPr sz="16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7" descr="PAGE INTERIEUR GMF2.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4236"/>
            <a:ext cx="9144000" cy="684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Grp="1" noChangeArrowheads="1"/>
          </p:cNvSpPr>
          <p:nvPr>
            <p:ph type="title"/>
          </p:nvPr>
        </p:nvSpPr>
        <p:spPr bwMode="auto">
          <a:xfrm>
            <a:off x="457200" y="1536703"/>
            <a:ext cx="62103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65" tIns="40083" rIns="80165" bIns="40083" numCol="1" anchor="ctr" anchorCtr="0" compatLnSpc="1">
            <a:prstTxWarp prst="textNoShape">
              <a:avLst/>
            </a:prstTxWarp>
          </a:bodyPr>
          <a:lstStyle/>
          <a:p>
            <a:pPr lvl="0"/>
            <a:r>
              <a:rPr lang="fr-FR" altLang="fr-FR" smtClean="0"/>
              <a:t>Cliquez pour modifier le style du titre</a:t>
            </a:r>
          </a:p>
        </p:txBody>
      </p:sp>
      <p:sp>
        <p:nvSpPr>
          <p:cNvPr id="7172" name="Rectangle 4"/>
          <p:cNvSpPr>
            <a:spLocks noGrp="1" noChangeArrowheads="1"/>
          </p:cNvSpPr>
          <p:nvPr>
            <p:ph type="body" idx="1"/>
          </p:nvPr>
        </p:nvSpPr>
        <p:spPr bwMode="auto">
          <a:xfrm>
            <a:off x="457200" y="2385487"/>
            <a:ext cx="8229600" cy="424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65" tIns="40083" rIns="80165" bIns="40083" numCol="1" anchor="t" anchorCtr="0" compatLnSpc="1">
            <a:prstTxWarp prst="textNoShape">
              <a:avLst/>
            </a:prstTxWarp>
          </a:bodyPr>
          <a:lstStyle/>
          <a:p>
            <a:pPr lvl="0"/>
            <a:r>
              <a:rPr lang="fr-FR" altLang="fr-FR" smtClean="0"/>
              <a:t>Cliquez pour modifier les styles du texte du masque</a:t>
            </a:r>
          </a:p>
          <a:p>
            <a:pPr lvl="2"/>
            <a:r>
              <a:rPr lang="fr-FR" altLang="fr-FR" smtClean="0"/>
              <a:t>Deuxième niveau</a:t>
            </a:r>
          </a:p>
          <a:p>
            <a:pPr lvl="3"/>
            <a:r>
              <a:rPr lang="fr-FR" altLang="fr-FR" smtClean="0"/>
              <a:t>Troisième niveau</a:t>
            </a:r>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hf hdr="0" ftr="0" dt="0"/>
  <p:txStyles>
    <p:titleStyle>
      <a:lvl1pPr algn="l" defTabSz="454025" rtl="0" eaLnBrk="1" fontAlgn="base" hangingPunct="1">
        <a:spcBef>
          <a:spcPct val="0"/>
        </a:spcBef>
        <a:spcAft>
          <a:spcPct val="0"/>
        </a:spcAft>
        <a:defRPr sz="2800" b="1">
          <a:solidFill>
            <a:srgbClr val="004495"/>
          </a:solidFill>
          <a:latin typeface="+mj-lt"/>
          <a:ea typeface="MS PGothic" pitchFamily="34" charset="-128"/>
          <a:cs typeface="+mj-cs"/>
        </a:defRPr>
      </a:lvl1pPr>
      <a:lvl2pPr algn="l" defTabSz="454025" rtl="0" eaLnBrk="1" fontAlgn="base" hangingPunct="1">
        <a:spcBef>
          <a:spcPct val="0"/>
        </a:spcBef>
        <a:spcAft>
          <a:spcPct val="0"/>
        </a:spcAft>
        <a:defRPr sz="2800" b="1">
          <a:solidFill>
            <a:srgbClr val="004495"/>
          </a:solidFill>
          <a:latin typeface="Calibri" pitchFamily="34" charset="0"/>
          <a:ea typeface="MS PGothic" pitchFamily="34" charset="-128"/>
        </a:defRPr>
      </a:lvl2pPr>
      <a:lvl3pPr algn="l" defTabSz="454025" rtl="0" eaLnBrk="1" fontAlgn="base" hangingPunct="1">
        <a:spcBef>
          <a:spcPct val="0"/>
        </a:spcBef>
        <a:spcAft>
          <a:spcPct val="0"/>
        </a:spcAft>
        <a:defRPr sz="2800" b="1">
          <a:solidFill>
            <a:srgbClr val="004495"/>
          </a:solidFill>
          <a:latin typeface="Calibri" pitchFamily="34" charset="0"/>
          <a:ea typeface="MS PGothic" pitchFamily="34" charset="-128"/>
        </a:defRPr>
      </a:lvl3pPr>
      <a:lvl4pPr algn="l" defTabSz="454025" rtl="0" eaLnBrk="1" fontAlgn="base" hangingPunct="1">
        <a:spcBef>
          <a:spcPct val="0"/>
        </a:spcBef>
        <a:spcAft>
          <a:spcPct val="0"/>
        </a:spcAft>
        <a:defRPr sz="2800" b="1">
          <a:solidFill>
            <a:srgbClr val="004495"/>
          </a:solidFill>
          <a:latin typeface="Calibri" pitchFamily="34" charset="0"/>
          <a:ea typeface="MS PGothic" pitchFamily="34" charset="-128"/>
        </a:defRPr>
      </a:lvl4pPr>
      <a:lvl5pPr algn="l" defTabSz="454025" rtl="0" eaLnBrk="1" fontAlgn="base" hangingPunct="1">
        <a:spcBef>
          <a:spcPct val="0"/>
        </a:spcBef>
        <a:spcAft>
          <a:spcPct val="0"/>
        </a:spcAft>
        <a:defRPr sz="2800" b="1">
          <a:solidFill>
            <a:srgbClr val="004495"/>
          </a:solidFill>
          <a:latin typeface="Calibri" pitchFamily="34" charset="0"/>
          <a:ea typeface="MS PGothic" pitchFamily="34" charset="-128"/>
        </a:defRPr>
      </a:lvl5pPr>
      <a:lvl6pPr marL="400827" algn="l" defTabSz="455106" rtl="0" eaLnBrk="1" fontAlgn="base" hangingPunct="1">
        <a:spcBef>
          <a:spcPct val="0"/>
        </a:spcBef>
        <a:spcAft>
          <a:spcPct val="0"/>
        </a:spcAft>
        <a:defRPr sz="2800" b="1">
          <a:solidFill>
            <a:srgbClr val="004495"/>
          </a:solidFill>
          <a:latin typeface="Calibri" pitchFamily="34" charset="0"/>
          <a:ea typeface="ＭＳ Ｐゴシック" pitchFamily="34" charset="-128"/>
        </a:defRPr>
      </a:lvl6pPr>
      <a:lvl7pPr marL="801654" algn="l" defTabSz="455106" rtl="0" eaLnBrk="1" fontAlgn="base" hangingPunct="1">
        <a:spcBef>
          <a:spcPct val="0"/>
        </a:spcBef>
        <a:spcAft>
          <a:spcPct val="0"/>
        </a:spcAft>
        <a:defRPr sz="2800" b="1">
          <a:solidFill>
            <a:srgbClr val="004495"/>
          </a:solidFill>
          <a:latin typeface="Calibri" pitchFamily="34" charset="0"/>
          <a:ea typeface="ＭＳ Ｐゴシック" pitchFamily="34" charset="-128"/>
        </a:defRPr>
      </a:lvl7pPr>
      <a:lvl8pPr marL="1202482" algn="l" defTabSz="455106" rtl="0" eaLnBrk="1" fontAlgn="base" hangingPunct="1">
        <a:spcBef>
          <a:spcPct val="0"/>
        </a:spcBef>
        <a:spcAft>
          <a:spcPct val="0"/>
        </a:spcAft>
        <a:defRPr sz="2800" b="1">
          <a:solidFill>
            <a:srgbClr val="004495"/>
          </a:solidFill>
          <a:latin typeface="Calibri" pitchFamily="34" charset="0"/>
          <a:ea typeface="ＭＳ Ｐゴシック" pitchFamily="34" charset="-128"/>
        </a:defRPr>
      </a:lvl8pPr>
      <a:lvl9pPr marL="1603309" algn="l" defTabSz="455106" rtl="0" eaLnBrk="1" fontAlgn="base" hangingPunct="1">
        <a:spcBef>
          <a:spcPct val="0"/>
        </a:spcBef>
        <a:spcAft>
          <a:spcPct val="0"/>
        </a:spcAft>
        <a:defRPr sz="2800" b="1">
          <a:solidFill>
            <a:srgbClr val="004495"/>
          </a:solidFill>
          <a:latin typeface="Calibri" pitchFamily="34" charset="0"/>
          <a:ea typeface="ＭＳ Ｐゴシック" pitchFamily="34" charset="-128"/>
        </a:defRPr>
      </a:lvl9pPr>
    </p:titleStyle>
    <p:bodyStyle>
      <a:lvl1pPr marL="339725" indent="-339725" algn="l" defTabSz="454025" rtl="0" eaLnBrk="1" fontAlgn="base" hangingPunct="1">
        <a:spcBef>
          <a:spcPct val="20000"/>
        </a:spcBef>
        <a:spcAft>
          <a:spcPct val="0"/>
        </a:spcAft>
        <a:buClr>
          <a:srgbClr val="004495"/>
        </a:buClr>
        <a:buFont typeface="Wingdings" pitchFamily="2" charset="2"/>
        <a:buChar char="n"/>
        <a:defRPr>
          <a:solidFill>
            <a:schemeClr val="tx1"/>
          </a:solidFill>
          <a:latin typeface="+mn-lt"/>
          <a:ea typeface="MS PGothic" pitchFamily="34" charset="-128"/>
          <a:cs typeface="+mn-cs"/>
        </a:defRPr>
      </a:lvl1pPr>
      <a:lvl2pPr marL="739775" indent="-282575" algn="l" defTabSz="454025" rtl="0" eaLnBrk="1" fontAlgn="base" hangingPunct="1">
        <a:spcBef>
          <a:spcPct val="20000"/>
        </a:spcBef>
        <a:spcAft>
          <a:spcPct val="0"/>
        </a:spcAft>
        <a:buFont typeface="Arial" charset="0"/>
        <a:buChar char="–"/>
        <a:defRPr sz="2800">
          <a:solidFill>
            <a:schemeClr val="tx1"/>
          </a:solidFill>
          <a:latin typeface="+mn-lt"/>
          <a:ea typeface="MS PGothic" pitchFamily="34" charset="-128"/>
        </a:defRPr>
      </a:lvl2pPr>
      <a:lvl3pPr marL="1139825" indent="-225425" algn="l" defTabSz="454025" rtl="0" eaLnBrk="1" fontAlgn="base" hangingPunct="1">
        <a:spcBef>
          <a:spcPct val="20000"/>
        </a:spcBef>
        <a:spcAft>
          <a:spcPct val="0"/>
        </a:spcAft>
        <a:buClr>
          <a:srgbClr val="004495"/>
        </a:buClr>
        <a:buFont typeface="Arial" charset="0"/>
        <a:buChar char="•"/>
        <a:defRPr>
          <a:solidFill>
            <a:schemeClr val="tx1"/>
          </a:solidFill>
          <a:latin typeface="+mn-lt"/>
          <a:ea typeface="MS PGothic" pitchFamily="34" charset="-128"/>
        </a:defRPr>
      </a:lvl3pPr>
      <a:lvl4pPr marL="1597025" indent="-225425" algn="l" defTabSz="454025" rtl="0" eaLnBrk="1" fontAlgn="base" hangingPunct="1">
        <a:spcBef>
          <a:spcPct val="20000"/>
        </a:spcBef>
        <a:spcAft>
          <a:spcPct val="0"/>
        </a:spcAft>
        <a:buClr>
          <a:srgbClr val="004495"/>
        </a:buClr>
        <a:buFont typeface="Arial" charset="0"/>
        <a:buChar char="–"/>
        <a:defRPr>
          <a:solidFill>
            <a:schemeClr val="tx1"/>
          </a:solidFill>
          <a:latin typeface="+mn-lt"/>
          <a:ea typeface="MS PGothic" pitchFamily="34" charset="-128"/>
        </a:defRPr>
      </a:lvl4pPr>
      <a:lvl5pPr marL="2054225" indent="-225425" algn="l" defTabSz="454025" rtl="0" eaLnBrk="1" fontAlgn="base" hangingPunct="1">
        <a:spcBef>
          <a:spcPct val="20000"/>
        </a:spcBef>
        <a:spcAft>
          <a:spcPct val="0"/>
        </a:spcAft>
        <a:buFont typeface="Arial" charset="0"/>
        <a:buChar char="»"/>
        <a:defRPr sz="2000">
          <a:solidFill>
            <a:schemeClr val="tx1"/>
          </a:solidFill>
          <a:latin typeface="+mn-lt"/>
          <a:ea typeface="MS PGothic" pitchFamily="34" charset="-128"/>
        </a:defRPr>
      </a:lvl5pPr>
      <a:lvl6pPr marL="2456459" indent="-226858" algn="l" defTabSz="455106" rtl="0" eaLnBrk="1" fontAlgn="base" hangingPunct="1">
        <a:spcBef>
          <a:spcPct val="20000"/>
        </a:spcBef>
        <a:spcAft>
          <a:spcPct val="0"/>
        </a:spcAft>
        <a:buFont typeface="Arial" pitchFamily="34" charset="0"/>
        <a:buChar char="»"/>
        <a:defRPr sz="2000">
          <a:solidFill>
            <a:schemeClr val="tx1"/>
          </a:solidFill>
          <a:latin typeface="+mn-lt"/>
          <a:ea typeface="+mn-ea"/>
        </a:defRPr>
      </a:lvl6pPr>
      <a:lvl7pPr marL="2857286" indent="-226858" algn="l" defTabSz="455106" rtl="0" eaLnBrk="1" fontAlgn="base" hangingPunct="1">
        <a:spcBef>
          <a:spcPct val="20000"/>
        </a:spcBef>
        <a:spcAft>
          <a:spcPct val="0"/>
        </a:spcAft>
        <a:buFont typeface="Arial" pitchFamily="34" charset="0"/>
        <a:buChar char="»"/>
        <a:defRPr sz="2000">
          <a:solidFill>
            <a:schemeClr val="tx1"/>
          </a:solidFill>
          <a:latin typeface="+mn-lt"/>
          <a:ea typeface="+mn-ea"/>
        </a:defRPr>
      </a:lvl7pPr>
      <a:lvl8pPr marL="3258114" indent="-226858" algn="l" defTabSz="455106" rtl="0" eaLnBrk="1" fontAlgn="base" hangingPunct="1">
        <a:spcBef>
          <a:spcPct val="20000"/>
        </a:spcBef>
        <a:spcAft>
          <a:spcPct val="0"/>
        </a:spcAft>
        <a:buFont typeface="Arial" pitchFamily="34" charset="0"/>
        <a:buChar char="»"/>
        <a:defRPr sz="2000">
          <a:solidFill>
            <a:schemeClr val="tx1"/>
          </a:solidFill>
          <a:latin typeface="+mn-lt"/>
          <a:ea typeface="+mn-ea"/>
        </a:defRPr>
      </a:lvl8pPr>
      <a:lvl9pPr marL="3658941" indent="-226858" algn="l" defTabSz="455106" rtl="0" eaLnBrk="1" fontAlgn="base" hangingPunct="1">
        <a:spcBef>
          <a:spcPct val="20000"/>
        </a:spcBef>
        <a:spcAft>
          <a:spcPct val="0"/>
        </a:spcAft>
        <a:buFont typeface="Arial" pitchFamily="34" charset="0"/>
        <a:buChar char="»"/>
        <a:defRPr sz="2000">
          <a:solidFill>
            <a:schemeClr val="tx1"/>
          </a:solidFill>
          <a:latin typeface="+mn-lt"/>
          <a:ea typeface="+mn-ea"/>
        </a:defRPr>
      </a:lvl9pPr>
    </p:bodyStyle>
    <p:otherStyle>
      <a:defPPr>
        <a:defRPr lang="fr-FR"/>
      </a:defPPr>
      <a:lvl1pPr marL="0" algn="l" defTabSz="801654" rtl="0" eaLnBrk="1" latinLnBrk="0" hangingPunct="1">
        <a:defRPr sz="1600" kern="1200">
          <a:solidFill>
            <a:schemeClr val="tx1"/>
          </a:solidFill>
          <a:latin typeface="+mn-lt"/>
          <a:ea typeface="+mn-ea"/>
          <a:cs typeface="+mn-cs"/>
        </a:defRPr>
      </a:lvl1pPr>
      <a:lvl2pPr marL="400827" algn="l" defTabSz="801654" rtl="0" eaLnBrk="1" latinLnBrk="0" hangingPunct="1">
        <a:defRPr sz="1600" kern="1200">
          <a:solidFill>
            <a:schemeClr val="tx1"/>
          </a:solidFill>
          <a:latin typeface="+mn-lt"/>
          <a:ea typeface="+mn-ea"/>
          <a:cs typeface="+mn-cs"/>
        </a:defRPr>
      </a:lvl2pPr>
      <a:lvl3pPr marL="801654" algn="l" defTabSz="801654" rtl="0" eaLnBrk="1" latinLnBrk="0" hangingPunct="1">
        <a:defRPr sz="1600" kern="1200">
          <a:solidFill>
            <a:schemeClr val="tx1"/>
          </a:solidFill>
          <a:latin typeface="+mn-lt"/>
          <a:ea typeface="+mn-ea"/>
          <a:cs typeface="+mn-cs"/>
        </a:defRPr>
      </a:lvl3pPr>
      <a:lvl4pPr marL="1202482" algn="l" defTabSz="801654" rtl="0" eaLnBrk="1" latinLnBrk="0" hangingPunct="1">
        <a:defRPr sz="1600" kern="1200">
          <a:solidFill>
            <a:schemeClr val="tx1"/>
          </a:solidFill>
          <a:latin typeface="+mn-lt"/>
          <a:ea typeface="+mn-ea"/>
          <a:cs typeface="+mn-cs"/>
        </a:defRPr>
      </a:lvl4pPr>
      <a:lvl5pPr marL="1603309" algn="l" defTabSz="801654" rtl="0" eaLnBrk="1" latinLnBrk="0" hangingPunct="1">
        <a:defRPr sz="1600" kern="1200">
          <a:solidFill>
            <a:schemeClr val="tx1"/>
          </a:solidFill>
          <a:latin typeface="+mn-lt"/>
          <a:ea typeface="+mn-ea"/>
          <a:cs typeface="+mn-cs"/>
        </a:defRPr>
      </a:lvl5pPr>
      <a:lvl6pPr marL="2004136" algn="l" defTabSz="801654" rtl="0" eaLnBrk="1" latinLnBrk="0" hangingPunct="1">
        <a:defRPr sz="1600" kern="1200">
          <a:solidFill>
            <a:schemeClr val="tx1"/>
          </a:solidFill>
          <a:latin typeface="+mn-lt"/>
          <a:ea typeface="+mn-ea"/>
          <a:cs typeface="+mn-cs"/>
        </a:defRPr>
      </a:lvl6pPr>
      <a:lvl7pPr marL="2404963" algn="l" defTabSz="801654" rtl="0" eaLnBrk="1" latinLnBrk="0" hangingPunct="1">
        <a:defRPr sz="1600" kern="1200">
          <a:solidFill>
            <a:schemeClr val="tx1"/>
          </a:solidFill>
          <a:latin typeface="+mn-lt"/>
          <a:ea typeface="+mn-ea"/>
          <a:cs typeface="+mn-cs"/>
        </a:defRPr>
      </a:lvl7pPr>
      <a:lvl8pPr marL="2805791" algn="l" defTabSz="801654" rtl="0" eaLnBrk="1" latinLnBrk="0" hangingPunct="1">
        <a:defRPr sz="1600" kern="1200">
          <a:solidFill>
            <a:schemeClr val="tx1"/>
          </a:solidFill>
          <a:latin typeface="+mn-lt"/>
          <a:ea typeface="+mn-ea"/>
          <a:cs typeface="+mn-cs"/>
        </a:defRPr>
      </a:lvl8pPr>
      <a:lvl9pPr marL="3206618" algn="l" defTabSz="801654" rtl="0" eaLnBrk="1" latinLnBrk="0" hangingPunct="1">
        <a:defRPr sz="16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2041525" y="122777"/>
            <a:ext cx="6489700" cy="1005417"/>
          </a:xfrm>
          <a:prstGeom prst="rect">
            <a:avLst/>
          </a:prstGeom>
        </p:spPr>
        <p:txBody>
          <a:bodyPr vert="horz" lIns="91440" tIns="45720" rIns="91440" bIns="45720" rtlCol="0" anchor="t">
            <a:normAutofit/>
          </a:bodyPr>
          <a:lstStyle/>
          <a:p>
            <a:r>
              <a:rPr lang="fr-FR" smtClean="0"/>
              <a:t>Modifiez le style du titre</a:t>
            </a:r>
            <a:endParaRPr lang="fr-FR"/>
          </a:p>
        </p:txBody>
      </p:sp>
      <p:sp>
        <p:nvSpPr>
          <p:cNvPr id="8195" name="Espace réservé du texte 2"/>
          <p:cNvSpPr>
            <a:spLocks noGrp="1"/>
          </p:cNvSpPr>
          <p:nvPr>
            <p:ph type="body" idx="1"/>
          </p:nvPr>
        </p:nvSpPr>
        <p:spPr bwMode="auto">
          <a:xfrm>
            <a:off x="2052653" y="1483784"/>
            <a:ext cx="6478587" cy="4567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smtClean="0"/>
              <a:t>Modifiez les styles du texte du masque</a:t>
            </a:r>
          </a:p>
          <a:p>
            <a:pPr lvl="1"/>
            <a:r>
              <a:rPr lang="fr-FR" altLang="fr-FR" smtClean="0"/>
              <a:t>Deuxième niveau</a:t>
            </a:r>
          </a:p>
          <a:p>
            <a:pPr lvl="2"/>
            <a:r>
              <a:rPr lang="fr-FR" altLang="fr-FR" smtClean="0"/>
              <a:t>Troisième niveau</a:t>
            </a:r>
          </a:p>
          <a:p>
            <a:pPr lvl="3"/>
            <a:r>
              <a:rPr lang="fr-FR" altLang="fr-FR" smtClean="0"/>
              <a:t>Quatrième niveau</a:t>
            </a:r>
          </a:p>
        </p:txBody>
      </p:sp>
      <p:pic>
        <p:nvPicPr>
          <p:cNvPr id="8196" name="Picture 5" descr="D:\AcomTera\Prod\GMF\MasquePPTNouvelleCampagne\Bandeau.jpg"/>
          <p:cNvPicPr>
            <a:picLocks noChangeAspect="1" noChangeArrowheads="1"/>
          </p:cNvPicPr>
          <p:nvPr/>
        </p:nvPicPr>
        <p:blipFill>
          <a:blip r:embed="rId15">
            <a:extLst>
              <a:ext uri="{28A0092B-C50C-407E-A947-70E740481C1C}">
                <a14:useLocalDpi xmlns:a14="http://schemas.microsoft.com/office/drawing/2010/main" val="0"/>
              </a:ext>
            </a:extLst>
          </a:blip>
          <a:srcRect b="83598"/>
          <a:stretch>
            <a:fillRect/>
          </a:stretch>
        </p:blipFill>
        <p:spPr bwMode="auto">
          <a:xfrm>
            <a:off x="7" y="1"/>
            <a:ext cx="1851025" cy="1126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e la date 3"/>
          <p:cNvSpPr>
            <a:spLocks noGrp="1"/>
          </p:cNvSpPr>
          <p:nvPr>
            <p:ph type="dt" sz="half" idx="2"/>
          </p:nvPr>
        </p:nvSpPr>
        <p:spPr>
          <a:xfrm>
            <a:off x="6551615" y="6324600"/>
            <a:ext cx="1620837" cy="366184"/>
          </a:xfrm>
          <a:prstGeom prst="rect">
            <a:avLst/>
          </a:prstGeom>
        </p:spPr>
        <p:txBody>
          <a:bodyPr vert="horz" lIns="91440" tIns="45720" rIns="91440" bIns="45720" rtlCol="0" anchor="ctr"/>
          <a:lstStyle>
            <a:lvl1pPr algn="r" fontAlgn="auto">
              <a:spcBef>
                <a:spcPts val="0"/>
              </a:spcBef>
              <a:spcAft>
                <a:spcPts val="0"/>
              </a:spcAft>
              <a:defRPr sz="900">
                <a:solidFill>
                  <a:schemeClr val="tx1">
                    <a:tint val="75000"/>
                  </a:schemeClr>
                </a:solidFill>
                <a:latin typeface="Arial" panose="020B0604020202020204" pitchFamily="34" charset="0"/>
                <a:cs typeface="Arial" panose="020B0604020202020204" pitchFamily="34" charset="0"/>
              </a:defRPr>
            </a:lvl1pPr>
          </a:lstStyle>
          <a:p>
            <a:pPr>
              <a:defRPr/>
            </a:pPr>
            <a:fld id="{FBE98EBD-31FB-4F84-A864-8D5859F4485D}" type="datetime1">
              <a:rPr lang="fr-FR"/>
              <a:pPr>
                <a:defRPr/>
              </a:pPr>
              <a:t>17/01/2023</a:t>
            </a:fld>
            <a:endParaRPr lang="fr-FR" dirty="0"/>
          </a:p>
        </p:txBody>
      </p:sp>
      <p:sp>
        <p:nvSpPr>
          <p:cNvPr id="5" name="Espace réservé du pied de page 4"/>
          <p:cNvSpPr>
            <a:spLocks noGrp="1"/>
          </p:cNvSpPr>
          <p:nvPr>
            <p:ph type="ftr" sz="quarter" idx="3"/>
          </p:nvPr>
        </p:nvSpPr>
        <p:spPr>
          <a:xfrm>
            <a:off x="2051065" y="6324600"/>
            <a:ext cx="4537075" cy="366184"/>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Arial" panose="020B0604020202020204" pitchFamily="34" charset="0"/>
                <a:cs typeface="Arial" panose="020B0604020202020204" pitchFamily="34" charset="0"/>
              </a:defRPr>
            </a:lvl1pPr>
          </a:lstStyle>
          <a:p>
            <a:pPr>
              <a:defRPr/>
            </a:pPr>
            <a:endParaRPr lang="fr-FR" altLang="fr-FR"/>
          </a:p>
        </p:txBody>
      </p:sp>
      <p:sp>
        <p:nvSpPr>
          <p:cNvPr id="6" name="Espace réservé du numéro de diapositive 5"/>
          <p:cNvSpPr>
            <a:spLocks noGrp="1"/>
          </p:cNvSpPr>
          <p:nvPr>
            <p:ph type="sldNum" sz="quarter" idx="4"/>
          </p:nvPr>
        </p:nvSpPr>
        <p:spPr>
          <a:xfrm>
            <a:off x="8172450" y="6324600"/>
            <a:ext cx="827088" cy="366184"/>
          </a:xfrm>
          <a:prstGeom prst="rect">
            <a:avLst/>
          </a:prstGeom>
        </p:spPr>
        <p:txBody>
          <a:bodyPr vert="horz" lIns="91440" tIns="45720" rIns="91440" bIns="45720" rtlCol="0" anchor="ctr"/>
          <a:lstStyle>
            <a:lvl1pPr algn="r" fontAlgn="auto">
              <a:spcBef>
                <a:spcPts val="0"/>
              </a:spcBef>
              <a:spcAft>
                <a:spcPts val="0"/>
              </a:spcAft>
              <a:defRPr sz="900">
                <a:solidFill>
                  <a:schemeClr val="tx1">
                    <a:tint val="75000"/>
                  </a:schemeClr>
                </a:solidFill>
                <a:latin typeface="Arial" panose="020B0604020202020204" pitchFamily="34" charset="0"/>
                <a:cs typeface="Arial" panose="020B0604020202020204" pitchFamily="34" charset="0"/>
              </a:defRPr>
            </a:lvl1pPr>
          </a:lstStyle>
          <a:p>
            <a:pPr>
              <a:defRPr/>
            </a:pPr>
            <a:fld id="{99668F3D-DA01-4244-B8A6-C67353F57DBE}" type="slidenum">
              <a:rPr lang="en-US" altLang="fr-FR"/>
              <a:pPr>
                <a:defRPr/>
              </a:pPr>
              <a:t>‹N°›</a:t>
            </a:fld>
            <a:endParaRPr lang="en-US" altLang="fr-FR"/>
          </a:p>
        </p:txBody>
      </p:sp>
      <p:pic>
        <p:nvPicPr>
          <p:cNvPr id="8200" name="Picture 2" descr="D:\AcomTera\Prod\GMF\MasquePPTNouvelleCampagne\logoGMF.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6213" y="6019803"/>
            <a:ext cx="1231900" cy="63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1" name="Picture 21"/>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101028" y="404284"/>
            <a:ext cx="803275" cy="1007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2" name="Picture 20" descr="logo1bi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59803" y="6180677"/>
            <a:ext cx="503237" cy="50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03" name="Group 27"/>
          <p:cNvGrpSpPr>
            <a:grpSpLocks/>
          </p:cNvGrpSpPr>
          <p:nvPr/>
        </p:nvGrpSpPr>
        <p:grpSpPr bwMode="auto">
          <a:xfrm rot="10800000">
            <a:off x="0" y="0"/>
            <a:ext cx="611188" cy="6858000"/>
            <a:chOff x="1066" y="0"/>
            <a:chExt cx="385" cy="4320"/>
          </a:xfrm>
        </p:grpSpPr>
        <p:sp>
          <p:nvSpPr>
            <p:cNvPr id="8206" name="Freeform 11"/>
            <p:cNvSpPr>
              <a:spLocks noChangeArrowheads="1"/>
            </p:cNvSpPr>
            <p:nvPr userDrawn="1"/>
          </p:nvSpPr>
          <p:spPr bwMode="auto">
            <a:xfrm>
              <a:off x="1066" y="0"/>
              <a:ext cx="385" cy="4320"/>
            </a:xfrm>
            <a:custGeom>
              <a:avLst/>
              <a:gdLst>
                <a:gd name="T0" fmla="*/ 0 w 2853267"/>
                <a:gd name="T1" fmla="*/ 0 h 6866467"/>
                <a:gd name="T2" fmla="*/ 0 w 2853267"/>
                <a:gd name="T3" fmla="*/ 0 h 6866467"/>
                <a:gd name="T4" fmla="*/ 0 w 2853267"/>
                <a:gd name="T5" fmla="*/ 0 h 6866467"/>
                <a:gd name="T6" fmla="*/ 0 w 2853267"/>
                <a:gd name="T7" fmla="*/ 0 h 6866467"/>
                <a:gd name="T8" fmla="*/ 0 w 2853267"/>
                <a:gd name="T9" fmla="*/ 0 h 6866467"/>
                <a:gd name="T10" fmla="*/ 0 60000 65536"/>
                <a:gd name="T11" fmla="*/ 0 60000 65536"/>
                <a:gd name="T12" fmla="*/ 0 60000 65536"/>
                <a:gd name="T13" fmla="*/ 0 60000 65536"/>
                <a:gd name="T14" fmla="*/ 0 60000 65536"/>
                <a:gd name="T15" fmla="*/ 0 w 2853267"/>
                <a:gd name="T16" fmla="*/ 0 h 6866467"/>
                <a:gd name="T17" fmla="*/ 2853267 w 2853267"/>
                <a:gd name="T18" fmla="*/ 6866467 h 6866467"/>
              </a:gdLst>
              <a:ahLst/>
              <a:cxnLst>
                <a:cxn ang="T10">
                  <a:pos x="T0" y="T1"/>
                </a:cxn>
                <a:cxn ang="T11">
                  <a:pos x="T2" y="T3"/>
                </a:cxn>
                <a:cxn ang="T12">
                  <a:pos x="T4" y="T5"/>
                </a:cxn>
                <a:cxn ang="T13">
                  <a:pos x="T6" y="T7"/>
                </a:cxn>
                <a:cxn ang="T14">
                  <a:pos x="T8" y="T9"/>
                </a:cxn>
              </a:cxnLst>
              <a:rect l="T15" t="T16" r="T17" b="T18"/>
              <a:pathLst>
                <a:path w="2853267" h="6866467">
                  <a:moveTo>
                    <a:pt x="0" y="0"/>
                  </a:moveTo>
                  <a:lnTo>
                    <a:pt x="2472267" y="6866467"/>
                  </a:lnTo>
                  <a:lnTo>
                    <a:pt x="2853267" y="6858000"/>
                  </a:lnTo>
                  <a:lnTo>
                    <a:pt x="2853267" y="0"/>
                  </a:lnTo>
                  <a:lnTo>
                    <a:pt x="0" y="0"/>
                  </a:ln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rot="10800000" anchor="ctr"/>
            <a:lstStyle/>
            <a:p>
              <a:endParaRPr lang="fr-FR"/>
            </a:p>
          </p:txBody>
        </p:sp>
        <p:sp>
          <p:nvSpPr>
            <p:cNvPr id="8207" name="Freeform 14"/>
            <p:cNvSpPr>
              <a:spLocks noChangeArrowheads="1"/>
            </p:cNvSpPr>
            <p:nvPr userDrawn="1"/>
          </p:nvSpPr>
          <p:spPr bwMode="auto">
            <a:xfrm>
              <a:off x="1202" y="2264"/>
              <a:ext cx="249" cy="2056"/>
            </a:xfrm>
            <a:custGeom>
              <a:avLst/>
              <a:gdLst>
                <a:gd name="T0" fmla="*/ 0 w 1820333"/>
                <a:gd name="T1" fmla="*/ 0 h 3268133"/>
                <a:gd name="T2" fmla="*/ 0 w 1820333"/>
                <a:gd name="T3" fmla="*/ 0 h 3268133"/>
                <a:gd name="T4" fmla="*/ 0 w 1820333"/>
                <a:gd name="T5" fmla="*/ 0 h 3268133"/>
                <a:gd name="T6" fmla="*/ 0 w 1820333"/>
                <a:gd name="T7" fmla="*/ 0 h 3268133"/>
                <a:gd name="T8" fmla="*/ 0 60000 65536"/>
                <a:gd name="T9" fmla="*/ 0 60000 65536"/>
                <a:gd name="T10" fmla="*/ 0 60000 65536"/>
                <a:gd name="T11" fmla="*/ 0 60000 65536"/>
                <a:gd name="T12" fmla="*/ 0 w 1820333"/>
                <a:gd name="T13" fmla="*/ 0 h 3268133"/>
                <a:gd name="T14" fmla="*/ 1820333 w 1820333"/>
                <a:gd name="T15" fmla="*/ 3268133 h 3268133"/>
              </a:gdLst>
              <a:ahLst/>
              <a:cxnLst>
                <a:cxn ang="T8">
                  <a:pos x="T0" y="T1"/>
                </a:cxn>
                <a:cxn ang="T9">
                  <a:pos x="T2" y="T3"/>
                </a:cxn>
                <a:cxn ang="T10">
                  <a:pos x="T4" y="T5"/>
                </a:cxn>
                <a:cxn ang="T11">
                  <a:pos x="T6" y="T7"/>
                </a:cxn>
              </a:cxnLst>
              <a:rect l="T12" t="T13" r="T14" b="T15"/>
              <a:pathLst>
                <a:path w="1820333" h="3268133">
                  <a:moveTo>
                    <a:pt x="0" y="3268133"/>
                  </a:moveTo>
                  <a:lnTo>
                    <a:pt x="1811866" y="0"/>
                  </a:lnTo>
                  <a:cubicBezTo>
                    <a:pt x="1814688" y="1086555"/>
                    <a:pt x="1817511" y="2173111"/>
                    <a:pt x="1820333" y="3259666"/>
                  </a:cubicBezTo>
                  <a:lnTo>
                    <a:pt x="0" y="3268133"/>
                  </a:lnTo>
                  <a:close/>
                </a:path>
              </a:pathLst>
            </a:custGeom>
            <a:solidFill>
              <a:srgbClr val="002B7F">
                <a:alpha val="14902"/>
              </a:srgbClr>
            </a:solidFill>
            <a:ln>
              <a:noFill/>
            </a:ln>
            <a:extLst>
              <a:ext uri="{91240B29-F687-4F45-9708-019B960494DF}">
                <a14:hiddenLine xmlns:a14="http://schemas.microsoft.com/office/drawing/2010/main" w="12700" cap="rnd" algn="ctr">
                  <a:solidFill>
                    <a:srgbClr val="000000"/>
                  </a:solidFill>
                  <a:miter lim="800000"/>
                  <a:headEnd/>
                  <a:tailEnd/>
                </a14:hiddenLine>
              </a:ext>
            </a:extLst>
          </p:spPr>
          <p:txBody>
            <a:bodyPr rot="10800000" anchor="ctr"/>
            <a:lstStyle/>
            <a:p>
              <a:endParaRPr lang="fr-FR"/>
            </a:p>
          </p:txBody>
        </p:sp>
      </p:grpSp>
      <p:cxnSp>
        <p:nvCxnSpPr>
          <p:cNvPr id="14" name="Straight Connector 6"/>
          <p:cNvCxnSpPr/>
          <p:nvPr/>
        </p:nvCxnSpPr>
        <p:spPr>
          <a:xfrm flipV="1">
            <a:off x="4379923" y="5806027"/>
            <a:ext cx="4764087" cy="1051983"/>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7"/>
          <p:cNvCxnSpPr/>
          <p:nvPr/>
        </p:nvCxnSpPr>
        <p:spPr>
          <a:xfrm>
            <a:off x="7812088" y="0"/>
            <a:ext cx="1331912"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Lst>
  <p:hf hdr="0" ftr="0" dt="0"/>
  <p:txStyles>
    <p:titleStyle>
      <a:lvl1pPr algn="l" rtl="0" eaLnBrk="1" fontAlgn="base" hangingPunct="1">
        <a:spcBef>
          <a:spcPct val="0"/>
        </a:spcBef>
        <a:spcAft>
          <a:spcPct val="0"/>
        </a:spcAft>
        <a:defRPr sz="2600" kern="1200" cap="all">
          <a:solidFill>
            <a:srgbClr val="134093"/>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2600">
          <a:solidFill>
            <a:srgbClr val="134093"/>
          </a:solidFill>
          <a:latin typeface="Arial" charset="0"/>
          <a:cs typeface="Arial" charset="0"/>
        </a:defRPr>
      </a:lvl2pPr>
      <a:lvl3pPr algn="l" rtl="0" eaLnBrk="1" fontAlgn="base" hangingPunct="1">
        <a:spcBef>
          <a:spcPct val="0"/>
        </a:spcBef>
        <a:spcAft>
          <a:spcPct val="0"/>
        </a:spcAft>
        <a:defRPr sz="2600">
          <a:solidFill>
            <a:srgbClr val="134093"/>
          </a:solidFill>
          <a:latin typeface="Arial" charset="0"/>
          <a:cs typeface="Arial" charset="0"/>
        </a:defRPr>
      </a:lvl3pPr>
      <a:lvl4pPr algn="l" rtl="0" eaLnBrk="1" fontAlgn="base" hangingPunct="1">
        <a:spcBef>
          <a:spcPct val="0"/>
        </a:spcBef>
        <a:spcAft>
          <a:spcPct val="0"/>
        </a:spcAft>
        <a:defRPr sz="2600">
          <a:solidFill>
            <a:srgbClr val="134093"/>
          </a:solidFill>
          <a:latin typeface="Arial" charset="0"/>
          <a:cs typeface="Arial" charset="0"/>
        </a:defRPr>
      </a:lvl4pPr>
      <a:lvl5pPr algn="l" rtl="0" eaLnBrk="1" fontAlgn="base" hangingPunct="1">
        <a:spcBef>
          <a:spcPct val="0"/>
        </a:spcBef>
        <a:spcAft>
          <a:spcPct val="0"/>
        </a:spcAft>
        <a:defRPr sz="2600">
          <a:solidFill>
            <a:srgbClr val="134093"/>
          </a:solidFill>
          <a:latin typeface="Arial" charset="0"/>
          <a:cs typeface="Arial" charset="0"/>
        </a:defRPr>
      </a:lvl5pPr>
      <a:lvl6pPr marL="457200" algn="l" rtl="0" eaLnBrk="1" fontAlgn="base" hangingPunct="1">
        <a:spcBef>
          <a:spcPct val="0"/>
        </a:spcBef>
        <a:spcAft>
          <a:spcPct val="0"/>
        </a:spcAft>
        <a:defRPr sz="2600">
          <a:solidFill>
            <a:srgbClr val="134093"/>
          </a:solidFill>
          <a:latin typeface="Arial" charset="0"/>
          <a:cs typeface="Arial" charset="0"/>
        </a:defRPr>
      </a:lvl6pPr>
      <a:lvl7pPr marL="914400" algn="l" rtl="0" eaLnBrk="1" fontAlgn="base" hangingPunct="1">
        <a:spcBef>
          <a:spcPct val="0"/>
        </a:spcBef>
        <a:spcAft>
          <a:spcPct val="0"/>
        </a:spcAft>
        <a:defRPr sz="2600">
          <a:solidFill>
            <a:srgbClr val="134093"/>
          </a:solidFill>
          <a:latin typeface="Arial" charset="0"/>
          <a:cs typeface="Arial" charset="0"/>
        </a:defRPr>
      </a:lvl7pPr>
      <a:lvl8pPr marL="1371600" algn="l" rtl="0" eaLnBrk="1" fontAlgn="base" hangingPunct="1">
        <a:spcBef>
          <a:spcPct val="0"/>
        </a:spcBef>
        <a:spcAft>
          <a:spcPct val="0"/>
        </a:spcAft>
        <a:defRPr sz="2600">
          <a:solidFill>
            <a:srgbClr val="134093"/>
          </a:solidFill>
          <a:latin typeface="Arial" charset="0"/>
          <a:cs typeface="Arial" charset="0"/>
        </a:defRPr>
      </a:lvl8pPr>
      <a:lvl9pPr marL="1828800" algn="l" rtl="0" eaLnBrk="1" fontAlgn="base" hangingPunct="1">
        <a:spcBef>
          <a:spcPct val="0"/>
        </a:spcBef>
        <a:spcAft>
          <a:spcPct val="0"/>
        </a:spcAft>
        <a:defRPr sz="2600">
          <a:solidFill>
            <a:srgbClr val="134093"/>
          </a:solidFill>
          <a:latin typeface="Arial" charset="0"/>
          <a:cs typeface="Arial" charset="0"/>
        </a:defRPr>
      </a:lvl9pPr>
    </p:titleStyle>
    <p:bodyStyle>
      <a:lvl1pPr marL="266700" indent="-266700" algn="l" rtl="0" eaLnBrk="1" fontAlgn="base" hangingPunct="1">
        <a:spcBef>
          <a:spcPct val="20000"/>
        </a:spcBef>
        <a:spcAft>
          <a:spcPct val="0"/>
        </a:spcAft>
        <a:buBlip>
          <a:blip r:embed="rId19"/>
        </a:buBlip>
        <a:defRPr b="1" kern="1200">
          <a:solidFill>
            <a:srgbClr val="134093"/>
          </a:solidFill>
          <a:latin typeface="Arial" panose="020B0604020202020204" pitchFamily="34" charset="0"/>
          <a:ea typeface="+mn-ea"/>
          <a:cs typeface="Arial" panose="020B0604020202020204" pitchFamily="34" charset="0"/>
        </a:defRPr>
      </a:lvl1pPr>
      <a:lvl2pPr marL="266700" algn="l" rtl="0" eaLnBrk="1" fontAlgn="base" hangingPunct="1">
        <a:spcBef>
          <a:spcPts val="600"/>
        </a:spcBef>
        <a:spcAft>
          <a:spcPct val="0"/>
        </a:spcAft>
        <a:defRPr sz="1600" kern="1200">
          <a:solidFill>
            <a:srgbClr val="134093"/>
          </a:solidFill>
          <a:latin typeface="Arial" panose="020B0604020202020204" pitchFamily="34" charset="0"/>
          <a:ea typeface="+mn-ea"/>
          <a:cs typeface="Arial" panose="020B0604020202020204" pitchFamily="34" charset="0"/>
        </a:defRPr>
      </a:lvl2pPr>
      <a:lvl3pPr marL="447675" indent="-180975" algn="l" rtl="0" eaLnBrk="1" fontAlgn="base" hangingPunct="1">
        <a:spcBef>
          <a:spcPts val="388"/>
        </a:spcBef>
        <a:spcAft>
          <a:spcPct val="0"/>
        </a:spcAft>
        <a:buClr>
          <a:srgbClr val="134093"/>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3pPr>
      <a:lvl4pPr marL="447675" indent="-180975" algn="l" rtl="0" eaLnBrk="1" fontAlgn="base" hangingPunct="1">
        <a:spcBef>
          <a:spcPts val="388"/>
        </a:spcBef>
        <a:spcAft>
          <a:spcPct val="0"/>
        </a:spcAft>
        <a:buClr>
          <a:srgbClr val="F08C59"/>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809625" indent="-228600" algn="l" rtl="0" eaLnBrk="1" fontAlgn="base" hangingPunct="1">
        <a:spcBef>
          <a:spcPct val="20000"/>
        </a:spcBef>
        <a:spcAft>
          <a:spcPct val="0"/>
        </a:spcAft>
        <a:buFont typeface="Arial" charset="0"/>
        <a:buChar char="»"/>
        <a:defRPr sz="1600" kern="1200">
          <a:solidFill>
            <a:srgbClr val="134093"/>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2041525" y="122778"/>
            <a:ext cx="6489700" cy="1005417"/>
          </a:xfrm>
          <a:prstGeom prst="rect">
            <a:avLst/>
          </a:prstGeom>
        </p:spPr>
        <p:txBody>
          <a:bodyPr vert="horz" lIns="91440" tIns="45720" rIns="91440" bIns="45720" rtlCol="0" anchor="t">
            <a:normAutofit/>
          </a:bodyPr>
          <a:lstStyle/>
          <a:p>
            <a:r>
              <a:rPr lang="fr-FR" smtClean="0"/>
              <a:t>Modifiez le style du titre</a:t>
            </a:r>
            <a:endParaRPr lang="fr-FR"/>
          </a:p>
        </p:txBody>
      </p:sp>
      <p:sp>
        <p:nvSpPr>
          <p:cNvPr id="9219" name="Espace réservé du texte 2"/>
          <p:cNvSpPr>
            <a:spLocks noGrp="1"/>
          </p:cNvSpPr>
          <p:nvPr>
            <p:ph type="body" idx="1"/>
          </p:nvPr>
        </p:nvSpPr>
        <p:spPr bwMode="auto">
          <a:xfrm>
            <a:off x="2052655" y="1483784"/>
            <a:ext cx="6478587" cy="4567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smtClean="0"/>
              <a:t>Modifiez les styles du texte du masque</a:t>
            </a:r>
          </a:p>
          <a:p>
            <a:pPr lvl="1"/>
            <a:r>
              <a:rPr lang="fr-FR" altLang="fr-FR" smtClean="0"/>
              <a:t>Deuxième niveau</a:t>
            </a:r>
          </a:p>
          <a:p>
            <a:pPr lvl="2"/>
            <a:r>
              <a:rPr lang="fr-FR" altLang="fr-FR" smtClean="0"/>
              <a:t>Troisième niveau</a:t>
            </a:r>
          </a:p>
          <a:p>
            <a:pPr lvl="3"/>
            <a:r>
              <a:rPr lang="fr-FR" altLang="fr-FR" smtClean="0"/>
              <a:t>Quatrième niveau</a:t>
            </a:r>
          </a:p>
        </p:txBody>
      </p:sp>
      <p:pic>
        <p:nvPicPr>
          <p:cNvPr id="9220" name="Picture 5" descr="D:\AcomTera\Prod\GMF\MasquePPTNouvelleCampagne\Bandeau.jpg"/>
          <p:cNvPicPr>
            <a:picLocks noChangeAspect="1" noChangeArrowheads="1"/>
          </p:cNvPicPr>
          <p:nvPr/>
        </p:nvPicPr>
        <p:blipFill>
          <a:blip r:embed="rId15">
            <a:extLst>
              <a:ext uri="{28A0092B-C50C-407E-A947-70E740481C1C}">
                <a14:useLocalDpi xmlns:a14="http://schemas.microsoft.com/office/drawing/2010/main" val="0"/>
              </a:ext>
            </a:extLst>
          </a:blip>
          <a:srcRect b="83598"/>
          <a:stretch>
            <a:fillRect/>
          </a:stretch>
        </p:blipFill>
        <p:spPr bwMode="auto">
          <a:xfrm>
            <a:off x="7" y="1"/>
            <a:ext cx="1851025" cy="1126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e la date 3"/>
          <p:cNvSpPr>
            <a:spLocks noGrp="1"/>
          </p:cNvSpPr>
          <p:nvPr>
            <p:ph type="dt" sz="half" idx="2"/>
          </p:nvPr>
        </p:nvSpPr>
        <p:spPr>
          <a:xfrm>
            <a:off x="6551615" y="6324600"/>
            <a:ext cx="1620837" cy="366184"/>
          </a:xfrm>
          <a:prstGeom prst="rect">
            <a:avLst/>
          </a:prstGeom>
        </p:spPr>
        <p:txBody>
          <a:bodyPr vert="horz" lIns="91440" tIns="45720" rIns="91440" bIns="45720" rtlCol="0" anchor="ctr"/>
          <a:lstStyle>
            <a:lvl1pPr algn="r" fontAlgn="auto">
              <a:spcBef>
                <a:spcPts val="0"/>
              </a:spcBef>
              <a:spcAft>
                <a:spcPts val="0"/>
              </a:spcAft>
              <a:defRPr sz="900">
                <a:solidFill>
                  <a:schemeClr val="tx1">
                    <a:tint val="75000"/>
                  </a:schemeClr>
                </a:solidFill>
                <a:latin typeface="Arial" panose="020B0604020202020204" pitchFamily="34" charset="0"/>
                <a:cs typeface="Arial" panose="020B0604020202020204" pitchFamily="34" charset="0"/>
              </a:defRPr>
            </a:lvl1pPr>
          </a:lstStyle>
          <a:p>
            <a:pPr>
              <a:defRPr/>
            </a:pPr>
            <a:fld id="{4DA6B182-7E8A-4059-AEA6-323AC85EED68}" type="datetime1">
              <a:rPr lang="fr-FR"/>
              <a:pPr>
                <a:defRPr/>
              </a:pPr>
              <a:t>17/01/2023</a:t>
            </a:fld>
            <a:endParaRPr lang="fr-FR" dirty="0"/>
          </a:p>
        </p:txBody>
      </p:sp>
      <p:sp>
        <p:nvSpPr>
          <p:cNvPr id="5" name="Espace réservé du pied de page 4"/>
          <p:cNvSpPr>
            <a:spLocks noGrp="1"/>
          </p:cNvSpPr>
          <p:nvPr>
            <p:ph type="ftr" sz="quarter" idx="3"/>
          </p:nvPr>
        </p:nvSpPr>
        <p:spPr>
          <a:xfrm>
            <a:off x="2051067" y="6324600"/>
            <a:ext cx="4537075" cy="366184"/>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Arial" panose="020B0604020202020204" pitchFamily="34" charset="0"/>
                <a:cs typeface="Arial" panose="020B0604020202020204" pitchFamily="34" charset="0"/>
              </a:defRPr>
            </a:lvl1pPr>
          </a:lstStyle>
          <a:p>
            <a:pPr>
              <a:defRPr/>
            </a:pPr>
            <a:endParaRPr lang="fr-FR" altLang="fr-FR"/>
          </a:p>
        </p:txBody>
      </p:sp>
      <p:sp>
        <p:nvSpPr>
          <p:cNvPr id="6" name="Espace réservé du numéro de diapositive 5"/>
          <p:cNvSpPr>
            <a:spLocks noGrp="1"/>
          </p:cNvSpPr>
          <p:nvPr>
            <p:ph type="sldNum" sz="quarter" idx="4"/>
          </p:nvPr>
        </p:nvSpPr>
        <p:spPr>
          <a:xfrm>
            <a:off x="8172450" y="6324600"/>
            <a:ext cx="827088" cy="366184"/>
          </a:xfrm>
          <a:prstGeom prst="rect">
            <a:avLst/>
          </a:prstGeom>
        </p:spPr>
        <p:txBody>
          <a:bodyPr vert="horz" lIns="91440" tIns="45720" rIns="91440" bIns="45720" rtlCol="0" anchor="ctr"/>
          <a:lstStyle>
            <a:lvl1pPr algn="r" fontAlgn="auto">
              <a:spcBef>
                <a:spcPts val="0"/>
              </a:spcBef>
              <a:spcAft>
                <a:spcPts val="0"/>
              </a:spcAft>
              <a:defRPr sz="900">
                <a:solidFill>
                  <a:schemeClr val="tx1">
                    <a:tint val="75000"/>
                  </a:schemeClr>
                </a:solidFill>
                <a:latin typeface="Arial" panose="020B0604020202020204" pitchFamily="34" charset="0"/>
                <a:cs typeface="Arial" panose="020B0604020202020204" pitchFamily="34" charset="0"/>
              </a:defRPr>
            </a:lvl1pPr>
          </a:lstStyle>
          <a:p>
            <a:pPr>
              <a:defRPr/>
            </a:pPr>
            <a:fld id="{33E42782-30A9-41E8-BD72-3FDFF83D9D02}" type="slidenum">
              <a:rPr lang="en-US" altLang="fr-FR"/>
              <a:pPr>
                <a:defRPr/>
              </a:pPr>
              <a:t>‹N°›</a:t>
            </a:fld>
            <a:endParaRPr lang="en-US" altLang="fr-FR"/>
          </a:p>
        </p:txBody>
      </p:sp>
      <p:pic>
        <p:nvPicPr>
          <p:cNvPr id="9224" name="Picture 2" descr="D:\AcomTera\Prod\GMF\MasquePPTNouvelleCampagne\logoGMF.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6213" y="6019803"/>
            <a:ext cx="1231900" cy="63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Lst>
  <p:hf hdr="0" ftr="0" dt="0"/>
  <p:txStyles>
    <p:titleStyle>
      <a:lvl1pPr algn="l" rtl="0" eaLnBrk="1" fontAlgn="base" hangingPunct="1">
        <a:spcBef>
          <a:spcPct val="0"/>
        </a:spcBef>
        <a:spcAft>
          <a:spcPct val="0"/>
        </a:spcAft>
        <a:defRPr sz="2600" kern="1200" cap="all">
          <a:solidFill>
            <a:srgbClr val="134093"/>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2600">
          <a:solidFill>
            <a:srgbClr val="134093"/>
          </a:solidFill>
          <a:latin typeface="Arial" charset="0"/>
          <a:cs typeface="Arial" charset="0"/>
        </a:defRPr>
      </a:lvl2pPr>
      <a:lvl3pPr algn="l" rtl="0" eaLnBrk="1" fontAlgn="base" hangingPunct="1">
        <a:spcBef>
          <a:spcPct val="0"/>
        </a:spcBef>
        <a:spcAft>
          <a:spcPct val="0"/>
        </a:spcAft>
        <a:defRPr sz="2600">
          <a:solidFill>
            <a:srgbClr val="134093"/>
          </a:solidFill>
          <a:latin typeface="Arial" charset="0"/>
          <a:cs typeface="Arial" charset="0"/>
        </a:defRPr>
      </a:lvl3pPr>
      <a:lvl4pPr algn="l" rtl="0" eaLnBrk="1" fontAlgn="base" hangingPunct="1">
        <a:spcBef>
          <a:spcPct val="0"/>
        </a:spcBef>
        <a:spcAft>
          <a:spcPct val="0"/>
        </a:spcAft>
        <a:defRPr sz="2600">
          <a:solidFill>
            <a:srgbClr val="134093"/>
          </a:solidFill>
          <a:latin typeface="Arial" charset="0"/>
          <a:cs typeface="Arial" charset="0"/>
        </a:defRPr>
      </a:lvl4pPr>
      <a:lvl5pPr algn="l" rtl="0" eaLnBrk="1" fontAlgn="base" hangingPunct="1">
        <a:spcBef>
          <a:spcPct val="0"/>
        </a:spcBef>
        <a:spcAft>
          <a:spcPct val="0"/>
        </a:spcAft>
        <a:defRPr sz="2600">
          <a:solidFill>
            <a:srgbClr val="134093"/>
          </a:solidFill>
          <a:latin typeface="Arial" charset="0"/>
          <a:cs typeface="Arial" charset="0"/>
        </a:defRPr>
      </a:lvl5pPr>
      <a:lvl6pPr marL="457200" algn="l" rtl="0" eaLnBrk="1" fontAlgn="base" hangingPunct="1">
        <a:spcBef>
          <a:spcPct val="0"/>
        </a:spcBef>
        <a:spcAft>
          <a:spcPct val="0"/>
        </a:spcAft>
        <a:defRPr sz="2600">
          <a:solidFill>
            <a:srgbClr val="134093"/>
          </a:solidFill>
          <a:latin typeface="Arial" charset="0"/>
          <a:cs typeface="Arial" charset="0"/>
        </a:defRPr>
      </a:lvl6pPr>
      <a:lvl7pPr marL="914400" algn="l" rtl="0" eaLnBrk="1" fontAlgn="base" hangingPunct="1">
        <a:spcBef>
          <a:spcPct val="0"/>
        </a:spcBef>
        <a:spcAft>
          <a:spcPct val="0"/>
        </a:spcAft>
        <a:defRPr sz="2600">
          <a:solidFill>
            <a:srgbClr val="134093"/>
          </a:solidFill>
          <a:latin typeface="Arial" charset="0"/>
          <a:cs typeface="Arial" charset="0"/>
        </a:defRPr>
      </a:lvl7pPr>
      <a:lvl8pPr marL="1371600" algn="l" rtl="0" eaLnBrk="1" fontAlgn="base" hangingPunct="1">
        <a:spcBef>
          <a:spcPct val="0"/>
        </a:spcBef>
        <a:spcAft>
          <a:spcPct val="0"/>
        </a:spcAft>
        <a:defRPr sz="2600">
          <a:solidFill>
            <a:srgbClr val="134093"/>
          </a:solidFill>
          <a:latin typeface="Arial" charset="0"/>
          <a:cs typeface="Arial" charset="0"/>
        </a:defRPr>
      </a:lvl8pPr>
      <a:lvl9pPr marL="1828800" algn="l" rtl="0" eaLnBrk="1" fontAlgn="base" hangingPunct="1">
        <a:spcBef>
          <a:spcPct val="0"/>
        </a:spcBef>
        <a:spcAft>
          <a:spcPct val="0"/>
        </a:spcAft>
        <a:defRPr sz="2600">
          <a:solidFill>
            <a:srgbClr val="134093"/>
          </a:solidFill>
          <a:latin typeface="Arial" charset="0"/>
          <a:cs typeface="Arial" charset="0"/>
        </a:defRPr>
      </a:lvl9pPr>
    </p:titleStyle>
    <p:bodyStyle>
      <a:lvl1pPr marL="266700" indent="-266700" algn="l" rtl="0" eaLnBrk="1" fontAlgn="base" hangingPunct="1">
        <a:spcBef>
          <a:spcPct val="20000"/>
        </a:spcBef>
        <a:spcAft>
          <a:spcPct val="0"/>
        </a:spcAft>
        <a:buBlip>
          <a:blip r:embed="rId17"/>
        </a:buBlip>
        <a:defRPr b="1" kern="1200">
          <a:solidFill>
            <a:srgbClr val="134093"/>
          </a:solidFill>
          <a:latin typeface="Arial" panose="020B0604020202020204" pitchFamily="34" charset="0"/>
          <a:ea typeface="+mn-ea"/>
          <a:cs typeface="Arial" panose="020B0604020202020204" pitchFamily="34" charset="0"/>
        </a:defRPr>
      </a:lvl1pPr>
      <a:lvl2pPr marL="266700" algn="l" rtl="0" eaLnBrk="1" fontAlgn="base" hangingPunct="1">
        <a:spcBef>
          <a:spcPts val="600"/>
        </a:spcBef>
        <a:spcAft>
          <a:spcPct val="0"/>
        </a:spcAft>
        <a:defRPr sz="1600" kern="1200">
          <a:solidFill>
            <a:srgbClr val="134093"/>
          </a:solidFill>
          <a:latin typeface="Arial" panose="020B0604020202020204" pitchFamily="34" charset="0"/>
          <a:ea typeface="+mn-ea"/>
          <a:cs typeface="Arial" panose="020B0604020202020204" pitchFamily="34" charset="0"/>
        </a:defRPr>
      </a:lvl2pPr>
      <a:lvl3pPr marL="447675" indent="-180975" algn="l" rtl="0" eaLnBrk="1" fontAlgn="base" hangingPunct="1">
        <a:spcBef>
          <a:spcPts val="388"/>
        </a:spcBef>
        <a:spcAft>
          <a:spcPct val="0"/>
        </a:spcAft>
        <a:buClr>
          <a:srgbClr val="134093"/>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3pPr>
      <a:lvl4pPr marL="447675" indent="-180975" algn="l" rtl="0" eaLnBrk="1" fontAlgn="base" hangingPunct="1">
        <a:spcBef>
          <a:spcPts val="388"/>
        </a:spcBef>
        <a:spcAft>
          <a:spcPct val="0"/>
        </a:spcAft>
        <a:buClr>
          <a:srgbClr val="F08C59"/>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809625" indent="-228600" algn="l" rtl="0" eaLnBrk="1" fontAlgn="base" hangingPunct="1">
        <a:spcBef>
          <a:spcPct val="20000"/>
        </a:spcBef>
        <a:spcAft>
          <a:spcPct val="0"/>
        </a:spcAft>
        <a:buFont typeface="Arial" charset="0"/>
        <a:buChar char="»"/>
        <a:defRPr sz="1600" kern="1200">
          <a:solidFill>
            <a:srgbClr val="134093"/>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93.xml"/><Relationship Id="rId6" Type="http://schemas.openxmlformats.org/officeDocument/2006/relationships/image" Target="../media/image26.png"/><Relationship Id="rId5" Type="http://schemas.openxmlformats.org/officeDocument/2006/relationships/image" Target="../media/image1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93.xml"/><Relationship Id="rId6" Type="http://schemas.openxmlformats.org/officeDocument/2006/relationships/image" Target="../media/image31.png"/><Relationship Id="rId5" Type="http://schemas.openxmlformats.org/officeDocument/2006/relationships/image" Target="../media/image20.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1.png"/><Relationship Id="rId7" Type="http://schemas.openxmlformats.org/officeDocument/2006/relationships/image" Target="../media/image32.png"/><Relationship Id="rId2" Type="http://schemas.openxmlformats.org/officeDocument/2006/relationships/image" Target="../media/image10.png"/><Relationship Id="rId1" Type="http://schemas.openxmlformats.org/officeDocument/2006/relationships/slideLayout" Target="../slideLayouts/slideLayout93.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03.xml"/><Relationship Id="rId6" Type="http://schemas.openxmlformats.org/officeDocument/2006/relationships/image" Target="../media/image36.png"/><Relationship Id="rId5" Type="http://schemas.openxmlformats.org/officeDocument/2006/relationships/image" Target="../media/image28.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18" Type="http://schemas.openxmlformats.org/officeDocument/2006/relationships/image" Target="../media/image56.jpe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jpeg"/><Relationship Id="rId17" Type="http://schemas.openxmlformats.org/officeDocument/2006/relationships/image" Target="../media/image55.png"/><Relationship Id="rId2" Type="http://schemas.openxmlformats.org/officeDocument/2006/relationships/notesSlide" Target="../notesSlides/notesSlide7.xml"/><Relationship Id="rId16" Type="http://schemas.openxmlformats.org/officeDocument/2006/relationships/image" Target="../media/image54.png"/><Relationship Id="rId1" Type="http://schemas.openxmlformats.org/officeDocument/2006/relationships/slideLayout" Target="../slideLayouts/slideLayout97.xml"/><Relationship Id="rId6" Type="http://schemas.openxmlformats.org/officeDocument/2006/relationships/image" Target="../media/image44.jpeg"/><Relationship Id="rId11" Type="http://schemas.openxmlformats.org/officeDocument/2006/relationships/image" Target="../media/image49.png"/><Relationship Id="rId5" Type="http://schemas.openxmlformats.org/officeDocument/2006/relationships/image" Target="../media/image43.emf"/><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9.png"/><Relationship Id="rId7" Type="http://schemas.openxmlformats.org/officeDocument/2006/relationships/image" Target="../media/image20.png"/><Relationship Id="rId2" Type="http://schemas.openxmlformats.org/officeDocument/2006/relationships/image" Target="../media/image58.png"/><Relationship Id="rId1" Type="http://schemas.openxmlformats.org/officeDocument/2006/relationships/slideLayout" Target="../slideLayouts/slideLayout93.xml"/><Relationship Id="rId6" Type="http://schemas.microsoft.com/office/2007/relationships/hdphoto" Target="../media/hdphoto1.wdp"/><Relationship Id="rId11" Type="http://schemas.openxmlformats.org/officeDocument/2006/relationships/image" Target="../media/image17.png"/><Relationship Id="rId5" Type="http://schemas.openxmlformats.org/officeDocument/2006/relationships/image" Target="../media/image61.png"/><Relationship Id="rId10" Type="http://schemas.openxmlformats.org/officeDocument/2006/relationships/image" Target="../media/image64.png"/><Relationship Id="rId4" Type="http://schemas.openxmlformats.org/officeDocument/2006/relationships/image" Target="../media/image60.png"/><Relationship Id="rId9" Type="http://schemas.openxmlformats.org/officeDocument/2006/relationships/image" Target="../media/image6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3.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93.xml"/><Relationship Id="rId1" Type="http://schemas.openxmlformats.org/officeDocument/2006/relationships/vmlDrawing" Target="../drawings/vmlDrawing1.vml"/><Relationship Id="rId6" Type="http://schemas.openxmlformats.org/officeDocument/2006/relationships/image" Target="../media/image69.wmf"/><Relationship Id="rId5" Type="http://schemas.openxmlformats.org/officeDocument/2006/relationships/package" Target="../embeddings/Microsoft_Excel_Worksheet1.xlsx"/><Relationship Id="rId4" Type="http://schemas.openxmlformats.org/officeDocument/2006/relationships/image" Target="../media/image71.emf"/></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PowerPoint_Presentation2.pptx"/><Relationship Id="rId2" Type="http://schemas.openxmlformats.org/officeDocument/2006/relationships/slideLayout" Target="../slideLayouts/slideLayout93.xml"/><Relationship Id="rId1" Type="http://schemas.openxmlformats.org/officeDocument/2006/relationships/vmlDrawing" Target="../drawings/vmlDrawing2.vml"/><Relationship Id="rId4" Type="http://schemas.openxmlformats.org/officeDocument/2006/relationships/image" Target="../media/image72.wmf"/></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2.xml"/><Relationship Id="rId16" Type="http://schemas.openxmlformats.org/officeDocument/2006/relationships/image" Target="../media/image23.png"/><Relationship Id="rId1" Type="http://schemas.openxmlformats.org/officeDocument/2006/relationships/slideLayout" Target="../slideLayouts/slideLayout9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15.png"/><Relationship Id="rId12"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93.xml"/><Relationship Id="rId6" Type="http://schemas.openxmlformats.org/officeDocument/2006/relationships/image" Target="../media/image24.png"/><Relationship Id="rId11" Type="http://schemas.openxmlformats.org/officeDocument/2006/relationships/image" Target="../media/image20.png"/><Relationship Id="rId5" Type="http://schemas.openxmlformats.org/officeDocument/2006/relationships/image" Target="../media/image18.png"/><Relationship Id="rId15" Type="http://schemas.openxmlformats.org/officeDocument/2006/relationships/image" Target="../media/image27.png"/><Relationship Id="rId10"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19.png"/><Relationship Id="rId1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Layout" Target="../slideLayouts/slideLayout9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3.xml"/><Relationship Id="rId5" Type="http://schemas.openxmlformats.org/officeDocument/2006/relationships/image" Target="../media/image25.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r>
              <a:rPr lang="fr-FR" dirty="0" smtClean="0"/>
              <a:t>Documentation SI Unica</a:t>
            </a:r>
            <a:endParaRPr lang="fr-FR" dirty="0"/>
          </a:p>
        </p:txBody>
      </p:sp>
      <p:sp>
        <p:nvSpPr>
          <p:cNvPr id="6" name="Sous-titre 5"/>
          <p:cNvSpPr>
            <a:spLocks noGrp="1"/>
          </p:cNvSpPr>
          <p:nvPr>
            <p:ph type="subTitle"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pPr>
              <a:defRPr/>
            </a:pPr>
            <a:fld id="{262B74D4-90DA-4AEC-BD91-C5C5D75455C1}" type="slidenum">
              <a:rPr lang="fr-FR" smtClean="0"/>
              <a:pPr>
                <a:defRPr/>
              </a:pPr>
              <a:t>1</a:t>
            </a:fld>
            <a:endParaRPr lang="fr-FR"/>
          </a:p>
        </p:txBody>
      </p:sp>
    </p:spTree>
    <p:extLst>
      <p:ext uri="{BB962C8B-B14F-4D97-AF65-F5344CB8AC3E}">
        <p14:creationId xmlns:p14="http://schemas.microsoft.com/office/powerpoint/2010/main" val="617294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262B74D4-90DA-4AEC-BD91-C5C5D75455C1}" type="slidenum">
              <a:rPr lang="fr-FR" smtClean="0"/>
              <a:pPr>
                <a:defRPr/>
              </a:pPr>
              <a:t>10</a:t>
            </a:fld>
            <a:endParaRPr lang="fr-FR"/>
          </a:p>
        </p:txBody>
      </p:sp>
      <p:sp>
        <p:nvSpPr>
          <p:cNvPr id="6" name="Titre 1"/>
          <p:cNvSpPr>
            <a:spLocks noGrp="1"/>
          </p:cNvSpPr>
          <p:nvPr>
            <p:ph type="title"/>
          </p:nvPr>
        </p:nvSpPr>
        <p:spPr/>
        <p:txBody>
          <a:bodyPr>
            <a:normAutofit/>
          </a:bodyPr>
          <a:lstStyle/>
          <a:p>
            <a:r>
              <a:rPr lang="fr-FR" sz="2000" dirty="0"/>
              <a:t>4</a:t>
            </a:r>
            <a:r>
              <a:rPr lang="fr-FR" sz="2000" dirty="0" smtClean="0"/>
              <a:t> – Batch DI – Flux de pression</a:t>
            </a:r>
            <a:endParaRPr lang="fr-FR" sz="2000" dirty="0"/>
          </a:p>
        </p:txBody>
      </p:sp>
      <p:sp>
        <p:nvSpPr>
          <p:cNvPr id="14" name="Rectangle 13"/>
          <p:cNvSpPr/>
          <p:nvPr/>
        </p:nvSpPr>
        <p:spPr>
          <a:xfrm>
            <a:off x="4875054" y="4026365"/>
            <a:ext cx="1016972" cy="1061829"/>
          </a:xfrm>
          <a:prstGeom prst="rect">
            <a:avLst/>
          </a:prstGeom>
        </p:spPr>
        <p:txBody>
          <a:bodyPr wrap="square">
            <a:spAutoFit/>
          </a:bodyPr>
          <a:lstStyle/>
          <a:p>
            <a:pPr algn="ctr"/>
            <a:r>
              <a:rPr lang="fr-FR" sz="1050" b="1" dirty="0">
                <a:solidFill>
                  <a:schemeClr val="tx1"/>
                </a:solidFill>
              </a:rPr>
              <a:t>HISTO MAINFRAME</a:t>
            </a:r>
          </a:p>
          <a:p>
            <a:pPr algn="ctr"/>
            <a:r>
              <a:rPr lang="fr-FR" sz="1050" dirty="0">
                <a:solidFill>
                  <a:schemeClr val="tx1"/>
                </a:solidFill>
              </a:rPr>
              <a:t>(A+C)</a:t>
            </a:r>
          </a:p>
          <a:p>
            <a:pPr algn="ctr"/>
            <a:r>
              <a:rPr lang="fr-FR" sz="1050" dirty="0">
                <a:solidFill>
                  <a:schemeClr val="tx1"/>
                </a:solidFill>
              </a:rPr>
              <a:t>NON VIE</a:t>
            </a:r>
          </a:p>
          <a:p>
            <a:pPr algn="ctr"/>
            <a:r>
              <a:rPr lang="fr-FR" sz="1050" dirty="0">
                <a:solidFill>
                  <a:schemeClr val="tx1"/>
                </a:solidFill>
              </a:rPr>
              <a:t>36 MOIS</a:t>
            </a:r>
          </a:p>
          <a:p>
            <a:pPr algn="ctr"/>
            <a:r>
              <a:rPr lang="fr-FR" sz="1050" b="1" dirty="0" smtClean="0">
                <a:solidFill>
                  <a:schemeClr val="tx1"/>
                </a:solidFill>
              </a:rPr>
              <a:t>MAINFRAME</a:t>
            </a:r>
            <a:endParaRPr lang="fr-FR" sz="1050" b="1" dirty="0">
              <a:solidFill>
                <a:schemeClr val="tx1"/>
              </a:solidFill>
            </a:endParaRPr>
          </a:p>
        </p:txBody>
      </p:sp>
      <p:sp>
        <p:nvSpPr>
          <p:cNvPr id="23" name="Rectangle à coins arrondis 22"/>
          <p:cNvSpPr/>
          <p:nvPr/>
        </p:nvSpPr>
        <p:spPr>
          <a:xfrm>
            <a:off x="1208358" y="5225018"/>
            <a:ext cx="1110395" cy="6629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err="1" smtClean="0"/>
              <a:t>Eq</a:t>
            </a:r>
            <a:r>
              <a:rPr lang="fr-FR" sz="1000" dirty="0" smtClean="0"/>
              <a:t>. Segmentation &amp; </a:t>
            </a:r>
            <a:r>
              <a:rPr lang="fr-FR" sz="1000" dirty="0" err="1" smtClean="0"/>
              <a:t>scoring</a:t>
            </a:r>
            <a:endParaRPr lang="fr-FR" sz="1000" dirty="0"/>
          </a:p>
        </p:txBody>
      </p:sp>
      <p:sp>
        <p:nvSpPr>
          <p:cNvPr id="25" name="Légende à une bordure 1 24"/>
          <p:cNvSpPr/>
          <p:nvPr/>
        </p:nvSpPr>
        <p:spPr>
          <a:xfrm>
            <a:off x="6942947" y="877538"/>
            <a:ext cx="2093549" cy="961357"/>
          </a:xfrm>
          <a:prstGeom prst="accentCallout1">
            <a:avLst>
              <a:gd name="adj1" fmla="val 25091"/>
              <a:gd name="adj2" fmla="val -15782"/>
              <a:gd name="adj3" fmla="val 25094"/>
              <a:gd name="adj4" fmla="val -76114"/>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fr-FR" sz="900" dirty="0" smtClean="0">
                <a:solidFill>
                  <a:schemeClr val="tx1"/>
                </a:solidFill>
              </a:rPr>
              <a:t>MAILING AVIS ECHEANCE Auto &amp; Habitation (ASILAGE)</a:t>
            </a:r>
          </a:p>
          <a:p>
            <a:pPr marL="171450" indent="-171450">
              <a:buFont typeface="Arial" panose="020B0604020202020204" pitchFamily="34" charset="0"/>
              <a:buChar char="•"/>
            </a:pPr>
            <a:r>
              <a:rPr lang="fr-FR" sz="900" dirty="0" smtClean="0">
                <a:solidFill>
                  <a:schemeClr val="tx1"/>
                </a:solidFill>
              </a:rPr>
              <a:t>Mailing crédit (potentiel initial est envoyé par </a:t>
            </a:r>
            <a:r>
              <a:rPr lang="fr-FR" sz="900" dirty="0" err="1" smtClean="0">
                <a:solidFill>
                  <a:schemeClr val="tx1"/>
                </a:solidFill>
              </a:rPr>
              <a:t>sofinco</a:t>
            </a:r>
            <a:r>
              <a:rPr lang="fr-FR" sz="900" dirty="0" smtClean="0">
                <a:solidFill>
                  <a:schemeClr val="tx1"/>
                </a:solidFill>
              </a:rPr>
              <a:t>)</a:t>
            </a:r>
          </a:p>
          <a:p>
            <a:pPr marL="171450" indent="-171450">
              <a:buFont typeface="Arial" panose="020B0604020202020204" pitchFamily="34" charset="0"/>
              <a:buChar char="•"/>
            </a:pPr>
            <a:r>
              <a:rPr lang="fr-FR" sz="900" dirty="0" smtClean="0">
                <a:solidFill>
                  <a:schemeClr val="tx1"/>
                </a:solidFill>
              </a:rPr>
              <a:t>Traitement </a:t>
            </a:r>
            <a:r>
              <a:rPr lang="fr-FR" sz="900" dirty="0" err="1" smtClean="0">
                <a:solidFill>
                  <a:schemeClr val="tx1"/>
                </a:solidFill>
              </a:rPr>
              <a:t>ecopas</a:t>
            </a:r>
            <a:r>
              <a:rPr lang="fr-FR" sz="900" dirty="0" smtClean="0">
                <a:solidFill>
                  <a:schemeClr val="tx1"/>
                </a:solidFill>
              </a:rPr>
              <a:t> : </a:t>
            </a:r>
            <a:r>
              <a:rPr lang="fr-FR" sz="900" dirty="0" err="1" smtClean="0">
                <a:solidFill>
                  <a:schemeClr val="tx1"/>
                </a:solidFill>
              </a:rPr>
              <a:t>ts</a:t>
            </a:r>
            <a:r>
              <a:rPr lang="fr-FR" sz="900" dirty="0" smtClean="0">
                <a:solidFill>
                  <a:schemeClr val="tx1"/>
                </a:solidFill>
              </a:rPr>
              <a:t> les 3 ans justification transport en </a:t>
            </a:r>
            <a:r>
              <a:rPr lang="fr-FR" sz="900" dirty="0" err="1" smtClean="0">
                <a:solidFill>
                  <a:schemeClr val="tx1"/>
                </a:solidFill>
              </a:rPr>
              <a:t>comuns</a:t>
            </a:r>
            <a:r>
              <a:rPr lang="fr-FR" sz="900" dirty="0" smtClean="0">
                <a:solidFill>
                  <a:schemeClr val="tx1"/>
                </a:solidFill>
              </a:rPr>
              <a:t> car </a:t>
            </a:r>
            <a:r>
              <a:rPr lang="fr-FR" sz="900" dirty="0" err="1" smtClean="0">
                <a:solidFill>
                  <a:schemeClr val="tx1"/>
                </a:solidFill>
              </a:rPr>
              <a:t>reduc</a:t>
            </a:r>
            <a:r>
              <a:rPr lang="fr-FR" sz="900" dirty="0" smtClean="0">
                <a:solidFill>
                  <a:schemeClr val="tx1"/>
                </a:solidFill>
              </a:rPr>
              <a:t> sur contrat auto</a:t>
            </a:r>
            <a:endParaRPr lang="fr-FR" sz="900" dirty="0">
              <a:solidFill>
                <a:schemeClr val="tx1"/>
              </a:solidFill>
            </a:endParaRPr>
          </a:p>
        </p:txBody>
      </p:sp>
      <p:pic>
        <p:nvPicPr>
          <p:cNvPr id="29" name="Picture 7"/>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51986" y="3541834"/>
            <a:ext cx="374110" cy="374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 descr="D:\Utilisateurs\A72323\Downloads\Database-Free-PNG-Imag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75123" y="4210185"/>
            <a:ext cx="615481" cy="30036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 descr="D:\Utilisateurs\A72323\Downloads\Database-Free-PNG-Image.png"/>
          <p:cNvPicPr>
            <a:picLocks noChangeAspect="1" noChangeArrowheads="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310890" y="4136338"/>
            <a:ext cx="477663" cy="408924"/>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e 36"/>
          <p:cNvGrpSpPr/>
          <p:nvPr/>
        </p:nvGrpSpPr>
        <p:grpSpPr>
          <a:xfrm>
            <a:off x="964454" y="4174263"/>
            <a:ext cx="692977" cy="436408"/>
            <a:chOff x="7377134" y="5218258"/>
            <a:chExt cx="520257" cy="436408"/>
          </a:xfrm>
        </p:grpSpPr>
        <p:pic>
          <p:nvPicPr>
            <p:cNvPr id="38" name="Picture 3" descr="D:\Utilisateurs\A72323\Downloads\Database-Free-PNG-Image.png"/>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5500" y="5218258"/>
              <a:ext cx="451891" cy="370999"/>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7377134" y="5285334"/>
              <a:ext cx="184731" cy="369332"/>
            </a:xfrm>
            <a:prstGeom prst="rect">
              <a:avLst/>
            </a:prstGeom>
          </p:spPr>
          <p:txBody>
            <a:bodyPr wrap="none">
              <a:spAutoFit/>
            </a:bodyPr>
            <a:lstStyle/>
            <a:p>
              <a:endParaRPr lang="fr-FR" dirty="0">
                <a:solidFill>
                  <a:schemeClr val="bg1"/>
                </a:solidFill>
              </a:endParaRPr>
            </a:p>
          </p:txBody>
        </p:sp>
      </p:grpSp>
      <p:sp>
        <p:nvSpPr>
          <p:cNvPr id="40" name="Rectangle 39"/>
          <p:cNvSpPr/>
          <p:nvPr/>
        </p:nvSpPr>
        <p:spPr>
          <a:xfrm>
            <a:off x="1526666" y="4067374"/>
            <a:ext cx="995738" cy="900246"/>
          </a:xfrm>
          <a:prstGeom prst="rect">
            <a:avLst/>
          </a:prstGeom>
        </p:spPr>
        <p:txBody>
          <a:bodyPr wrap="square">
            <a:spAutoFit/>
          </a:bodyPr>
          <a:lstStyle/>
          <a:p>
            <a:pPr algn="ctr"/>
            <a:r>
              <a:rPr lang="fr-FR" sz="1050" b="1" dirty="0"/>
              <a:t>HISTO MAILING</a:t>
            </a:r>
          </a:p>
          <a:p>
            <a:pPr algn="ctr"/>
            <a:r>
              <a:rPr lang="fr-FR" sz="1050" dirty="0"/>
              <a:t>(A+C)</a:t>
            </a:r>
          </a:p>
          <a:p>
            <a:pPr algn="ctr"/>
            <a:r>
              <a:rPr lang="fr-FR" sz="1050" dirty="0"/>
              <a:t>NON VIE</a:t>
            </a:r>
          </a:p>
          <a:p>
            <a:pPr algn="ctr"/>
            <a:r>
              <a:rPr lang="fr-FR" sz="1050" dirty="0"/>
              <a:t>24 </a:t>
            </a:r>
            <a:r>
              <a:rPr lang="fr-FR" sz="1050" dirty="0" smtClean="0"/>
              <a:t>Mois</a:t>
            </a:r>
            <a:endParaRPr lang="fr-FR" sz="1050" dirty="0"/>
          </a:p>
        </p:txBody>
      </p:sp>
      <p:sp>
        <p:nvSpPr>
          <p:cNvPr id="41" name="Rectangle 40"/>
          <p:cNvSpPr/>
          <p:nvPr/>
        </p:nvSpPr>
        <p:spPr>
          <a:xfrm>
            <a:off x="3226064" y="4067373"/>
            <a:ext cx="1118908" cy="900246"/>
          </a:xfrm>
          <a:prstGeom prst="rect">
            <a:avLst/>
          </a:prstGeom>
        </p:spPr>
        <p:txBody>
          <a:bodyPr wrap="square">
            <a:spAutoFit/>
          </a:bodyPr>
          <a:lstStyle/>
          <a:p>
            <a:pPr algn="ctr"/>
            <a:r>
              <a:rPr lang="fr-FR" sz="1050" b="1" dirty="0" smtClean="0"/>
              <a:t>TAB_FLUX_PRESSION</a:t>
            </a:r>
          </a:p>
          <a:p>
            <a:pPr algn="ctr"/>
            <a:r>
              <a:rPr lang="fr-FR" sz="1050" dirty="0" smtClean="0"/>
              <a:t> (A+C)</a:t>
            </a:r>
          </a:p>
          <a:p>
            <a:pPr algn="ctr"/>
            <a:r>
              <a:rPr lang="fr-FR" sz="1050" dirty="0" smtClean="0"/>
              <a:t>NON VIE</a:t>
            </a:r>
          </a:p>
          <a:p>
            <a:pPr algn="ctr"/>
            <a:r>
              <a:rPr lang="fr-FR" sz="1050" dirty="0" smtClean="0"/>
              <a:t>13 Mois</a:t>
            </a:r>
            <a:endParaRPr lang="fr-FR" sz="1050" dirty="0"/>
          </a:p>
        </p:txBody>
      </p:sp>
      <p:pic>
        <p:nvPicPr>
          <p:cNvPr id="1026" name="Picture 2" descr="D:\utilisateurs\A72323\Downloads\paper.png"/>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18576" y="4161203"/>
            <a:ext cx="427642" cy="427642"/>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7627187" y="4105239"/>
            <a:ext cx="1299856" cy="707886"/>
          </a:xfrm>
          <a:prstGeom prst="rect">
            <a:avLst/>
          </a:prstGeom>
        </p:spPr>
        <p:txBody>
          <a:bodyPr wrap="square">
            <a:spAutoFit/>
          </a:bodyPr>
          <a:lstStyle/>
          <a:p>
            <a:pPr algn="ctr"/>
            <a:r>
              <a:rPr lang="fr-FR" sz="1000" b="1" dirty="0"/>
              <a:t>BASE CONTACT</a:t>
            </a:r>
          </a:p>
          <a:p>
            <a:pPr algn="ctr"/>
            <a:r>
              <a:rPr lang="fr-FR" sz="1000" dirty="0"/>
              <a:t>(</a:t>
            </a:r>
            <a:r>
              <a:rPr lang="fr-FR" sz="1000" b="1" dirty="0"/>
              <a:t>B</a:t>
            </a:r>
            <a:r>
              <a:rPr lang="fr-FR" sz="1000" dirty="0"/>
              <a:t>)</a:t>
            </a:r>
          </a:p>
          <a:p>
            <a:pPr algn="ctr"/>
            <a:r>
              <a:rPr lang="fr-FR" sz="1000" dirty="0"/>
              <a:t>NON VIE</a:t>
            </a:r>
          </a:p>
          <a:p>
            <a:pPr algn="ctr"/>
            <a:r>
              <a:rPr lang="fr-FR" sz="1000" b="1" dirty="0" smtClean="0"/>
              <a:t>DB2  MAINFRAME</a:t>
            </a:r>
            <a:endParaRPr lang="fr-FR" sz="1000" b="1" dirty="0"/>
          </a:p>
        </p:txBody>
      </p:sp>
      <p:pic>
        <p:nvPicPr>
          <p:cNvPr id="44" name="Picture 2" descr="D:\utilisateurs\A72323\Downloads\paper.png"/>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72437" y="2972709"/>
            <a:ext cx="335468" cy="335468"/>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p:cNvSpPr/>
          <p:nvPr/>
        </p:nvSpPr>
        <p:spPr>
          <a:xfrm>
            <a:off x="7829649" y="2997683"/>
            <a:ext cx="794717" cy="738664"/>
          </a:xfrm>
          <a:prstGeom prst="rect">
            <a:avLst/>
          </a:prstGeom>
        </p:spPr>
        <p:txBody>
          <a:bodyPr wrap="square">
            <a:spAutoFit/>
          </a:bodyPr>
          <a:lstStyle/>
          <a:p>
            <a:pPr algn="ctr"/>
            <a:r>
              <a:rPr lang="fr-FR" sz="1050" dirty="0"/>
              <a:t>HISTO </a:t>
            </a:r>
            <a:r>
              <a:rPr lang="fr-FR" sz="1050" dirty="0" smtClean="0"/>
              <a:t>CONTACT</a:t>
            </a:r>
            <a:br>
              <a:rPr lang="fr-FR" sz="1050" dirty="0" smtClean="0"/>
            </a:br>
            <a:r>
              <a:rPr lang="fr-FR" sz="1050" b="1" dirty="0"/>
              <a:t>MAINFRAME</a:t>
            </a:r>
          </a:p>
        </p:txBody>
      </p:sp>
      <p:grpSp>
        <p:nvGrpSpPr>
          <p:cNvPr id="58" name="Groupe 57"/>
          <p:cNvGrpSpPr/>
          <p:nvPr/>
        </p:nvGrpSpPr>
        <p:grpSpPr>
          <a:xfrm>
            <a:off x="5213172" y="996388"/>
            <a:ext cx="931665" cy="842507"/>
            <a:chOff x="4576184" y="739538"/>
            <a:chExt cx="931665" cy="842507"/>
          </a:xfrm>
        </p:grpSpPr>
        <p:pic>
          <p:nvPicPr>
            <p:cNvPr id="48" name="Picture 2" descr="D:\utilisateurs\A72323\Downloads\paper.png"/>
            <p:cNvPicPr>
              <a:picLocks noChangeAspect="1" noChangeArrowheads="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04048" y="739539"/>
              <a:ext cx="457213" cy="45721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D:\utilisateurs\A72323\Downloads\paper.png"/>
            <p:cNvPicPr>
              <a:picLocks noChangeAspect="1" noChangeArrowheads="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84804" y="739538"/>
              <a:ext cx="457213" cy="457213"/>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576184" y="1181935"/>
              <a:ext cx="931665" cy="400110"/>
            </a:xfrm>
            <a:prstGeom prst="rect">
              <a:avLst/>
            </a:prstGeom>
          </p:spPr>
          <p:txBody>
            <a:bodyPr wrap="none">
              <a:spAutoFit/>
            </a:bodyPr>
            <a:lstStyle/>
            <a:p>
              <a:pPr algn="ctr"/>
              <a:r>
                <a:rPr lang="fr-FR" sz="1000" i="1" dirty="0" smtClean="0"/>
                <a:t>Campagnes DI</a:t>
              </a:r>
            </a:p>
            <a:p>
              <a:pPr algn="ctr"/>
              <a:r>
                <a:rPr lang="fr-FR" sz="1000" i="1" dirty="0" smtClean="0"/>
                <a:t>(Mainframe)</a:t>
              </a:r>
              <a:endParaRPr lang="fr-FR" sz="1000" i="1" dirty="0"/>
            </a:p>
          </p:txBody>
        </p:sp>
      </p:grpSp>
      <p:grpSp>
        <p:nvGrpSpPr>
          <p:cNvPr id="57" name="Groupe 56"/>
          <p:cNvGrpSpPr/>
          <p:nvPr/>
        </p:nvGrpSpPr>
        <p:grpSpPr>
          <a:xfrm>
            <a:off x="2639527" y="999837"/>
            <a:ext cx="1293944" cy="843477"/>
            <a:chOff x="2639527" y="742987"/>
            <a:chExt cx="1293944" cy="843477"/>
          </a:xfrm>
        </p:grpSpPr>
        <p:sp>
          <p:nvSpPr>
            <p:cNvPr id="33" name="Rectangle 32"/>
            <p:cNvSpPr/>
            <p:nvPr/>
          </p:nvSpPr>
          <p:spPr>
            <a:xfrm>
              <a:off x="2639527" y="1186354"/>
              <a:ext cx="1293944" cy="400110"/>
            </a:xfrm>
            <a:prstGeom prst="rect">
              <a:avLst/>
            </a:prstGeom>
          </p:spPr>
          <p:txBody>
            <a:bodyPr wrap="none">
              <a:spAutoFit/>
            </a:bodyPr>
            <a:lstStyle/>
            <a:p>
              <a:pPr algn="ctr"/>
              <a:r>
                <a:rPr lang="fr-FR" sz="1000" i="1" dirty="0" smtClean="0"/>
                <a:t>TAB_FLUX_PRESSION</a:t>
              </a:r>
            </a:p>
            <a:p>
              <a:pPr algn="ctr"/>
              <a:r>
                <a:rPr lang="fr-FR" sz="1000" i="1" dirty="0" smtClean="0"/>
                <a:t>(mainframe)</a:t>
              </a:r>
              <a:endParaRPr lang="fr-FR" sz="1000" i="1" dirty="0"/>
            </a:p>
          </p:txBody>
        </p:sp>
        <p:pic>
          <p:nvPicPr>
            <p:cNvPr id="50" name="Picture 2" descr="D:\utilisateurs\A72323\Downloads\paper.png"/>
            <p:cNvPicPr>
              <a:picLocks noChangeAspect="1" noChangeArrowheads="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81642" y="742987"/>
              <a:ext cx="457213" cy="457213"/>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Picture 7"/>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24861" y="2495889"/>
            <a:ext cx="374110" cy="374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2" name="Connecteur en angle 51"/>
          <p:cNvCxnSpPr>
            <a:stCxn id="33" idx="2"/>
            <a:endCxn id="51" idx="0"/>
          </p:cNvCxnSpPr>
          <p:nvPr/>
        </p:nvCxnSpPr>
        <p:spPr>
          <a:xfrm rot="16200000" flipH="1">
            <a:off x="3872920" y="1256892"/>
            <a:ext cx="652575" cy="1825417"/>
          </a:xfrm>
          <a:prstGeom prst="bent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Connecteur en angle 53"/>
          <p:cNvCxnSpPr>
            <a:stCxn id="49" idx="2"/>
            <a:endCxn id="51" idx="0"/>
          </p:cNvCxnSpPr>
          <p:nvPr/>
        </p:nvCxnSpPr>
        <p:spPr>
          <a:xfrm rot="5400000">
            <a:off x="5066964" y="1883848"/>
            <a:ext cx="656994" cy="567089"/>
          </a:xfrm>
          <a:prstGeom prst="bent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Connecteur en angle 59"/>
          <p:cNvCxnSpPr>
            <a:stCxn id="51" idx="1"/>
            <a:endCxn id="38" idx="0"/>
          </p:cNvCxnSpPr>
          <p:nvPr/>
        </p:nvCxnSpPr>
        <p:spPr>
          <a:xfrm rot="10800000" flipV="1">
            <a:off x="1356475" y="2682943"/>
            <a:ext cx="3568387" cy="1491319"/>
          </a:xfrm>
          <a:prstGeom prst="bent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Connecteur en angle 62"/>
          <p:cNvCxnSpPr>
            <a:stCxn id="51" idx="1"/>
            <a:endCxn id="35" idx="0"/>
          </p:cNvCxnSpPr>
          <p:nvPr/>
        </p:nvCxnSpPr>
        <p:spPr>
          <a:xfrm rot="10800000" flipV="1">
            <a:off x="2982865" y="2682943"/>
            <a:ext cx="1941997" cy="1527241"/>
          </a:xfrm>
          <a:prstGeom prst="bent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Connecteur en angle 65"/>
          <p:cNvCxnSpPr>
            <a:stCxn id="51" idx="1"/>
            <a:endCxn id="1026" idx="0"/>
          </p:cNvCxnSpPr>
          <p:nvPr/>
        </p:nvCxnSpPr>
        <p:spPr>
          <a:xfrm rot="10800000" flipV="1">
            <a:off x="4732397" y="2682943"/>
            <a:ext cx="192464" cy="1478259"/>
          </a:xfrm>
          <a:prstGeom prst="bent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Connecteur en angle 68"/>
          <p:cNvCxnSpPr>
            <a:stCxn id="51" idx="3"/>
            <a:endCxn id="44" idx="0"/>
          </p:cNvCxnSpPr>
          <p:nvPr/>
        </p:nvCxnSpPr>
        <p:spPr>
          <a:xfrm>
            <a:off x="5298971" y="2682944"/>
            <a:ext cx="2241200" cy="289765"/>
          </a:xfrm>
          <a:prstGeom prst="bent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Connecteur en angle 71"/>
          <p:cNvCxnSpPr>
            <a:stCxn id="44" idx="2"/>
            <a:endCxn id="29" idx="0"/>
          </p:cNvCxnSpPr>
          <p:nvPr/>
        </p:nvCxnSpPr>
        <p:spPr>
          <a:xfrm rot="5400000">
            <a:off x="7422778" y="3424440"/>
            <a:ext cx="233657" cy="1130"/>
          </a:xfrm>
          <a:prstGeom prst="bent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Connecteur en angle 74"/>
          <p:cNvCxnSpPr>
            <a:stCxn id="29" idx="2"/>
            <a:endCxn id="36" idx="0"/>
          </p:cNvCxnSpPr>
          <p:nvPr/>
        </p:nvCxnSpPr>
        <p:spPr>
          <a:xfrm rot="16200000" flipH="1">
            <a:off x="7434184" y="4020800"/>
            <a:ext cx="220394" cy="10681"/>
          </a:xfrm>
          <a:prstGeom prst="bent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5" name="Rectangle 1034"/>
          <p:cNvSpPr/>
          <p:nvPr/>
        </p:nvSpPr>
        <p:spPr>
          <a:xfrm>
            <a:off x="1120155" y="2402898"/>
            <a:ext cx="2615083" cy="276999"/>
          </a:xfrm>
          <a:prstGeom prst="rect">
            <a:avLst/>
          </a:prstGeom>
        </p:spPr>
        <p:txBody>
          <a:bodyPr wrap="square">
            <a:spAutoFit/>
          </a:bodyPr>
          <a:lstStyle/>
          <a:p>
            <a:pPr algn="ctr"/>
            <a:r>
              <a:rPr lang="fr-FR" sz="1200" b="1" i="1" dirty="0"/>
              <a:t>- </a:t>
            </a:r>
            <a:r>
              <a:rPr lang="fr-FR" sz="1200" b="1" i="1" dirty="0" err="1"/>
              <a:t>Histo</a:t>
            </a:r>
            <a:r>
              <a:rPr lang="fr-FR" sz="1200" b="1" i="1" dirty="0"/>
              <a:t> Mailing (A</a:t>
            </a:r>
            <a:r>
              <a:rPr lang="fr-FR" sz="1200" b="1" i="1" dirty="0" smtClean="0"/>
              <a:t>) + - </a:t>
            </a:r>
            <a:r>
              <a:rPr lang="fr-FR" sz="1200" b="1" i="1" dirty="0" err="1"/>
              <a:t>Histo</a:t>
            </a:r>
            <a:r>
              <a:rPr lang="fr-FR" sz="1200" b="1" i="1" dirty="0"/>
              <a:t> Témoin (C)</a:t>
            </a:r>
          </a:p>
        </p:txBody>
      </p:sp>
      <p:sp>
        <p:nvSpPr>
          <p:cNvPr id="1036" name="Rectangle 1035"/>
          <p:cNvSpPr/>
          <p:nvPr/>
        </p:nvSpPr>
        <p:spPr>
          <a:xfrm>
            <a:off x="5508104" y="2197464"/>
            <a:ext cx="3304110" cy="800219"/>
          </a:xfrm>
          <a:prstGeom prst="rect">
            <a:avLst/>
          </a:prstGeom>
        </p:spPr>
        <p:txBody>
          <a:bodyPr wrap="none">
            <a:spAutoFit/>
          </a:bodyPr>
          <a:lstStyle/>
          <a:p>
            <a:r>
              <a:rPr lang="fr-FR" sz="1200" b="1" i="1" dirty="0"/>
              <a:t> - </a:t>
            </a:r>
            <a:r>
              <a:rPr lang="fr-FR" sz="1200" b="1" i="1" dirty="0" err="1"/>
              <a:t>Histo</a:t>
            </a:r>
            <a:r>
              <a:rPr lang="fr-FR" sz="1200" b="1" i="1" dirty="0"/>
              <a:t> Contact (</a:t>
            </a:r>
            <a:r>
              <a:rPr lang="fr-FR" sz="1200" b="1" i="1" dirty="0" smtClean="0"/>
              <a:t>B) </a:t>
            </a:r>
            <a:br>
              <a:rPr lang="fr-FR" sz="1200" b="1" i="1" dirty="0" smtClean="0"/>
            </a:br>
            <a:r>
              <a:rPr lang="fr-FR" sz="1000" i="1" dirty="0" smtClean="0"/>
              <a:t>-&gt; trace des envois </a:t>
            </a:r>
            <a:r>
              <a:rPr lang="fr-FR" sz="1000" i="1" dirty="0" err="1" smtClean="0"/>
              <a:t>réalisésà</a:t>
            </a:r>
            <a:r>
              <a:rPr lang="fr-FR" sz="1000" i="1" dirty="0" smtClean="0"/>
              <a:t> destination des autres systèmes</a:t>
            </a:r>
            <a:r>
              <a:rPr lang="fr-FR" sz="1200" b="1" i="1" dirty="0" smtClean="0"/>
              <a:t/>
            </a:r>
            <a:br>
              <a:rPr lang="fr-FR" sz="1200" b="1" i="1" dirty="0" smtClean="0"/>
            </a:br>
            <a:endParaRPr lang="fr-FR" sz="1200" b="1" i="1" dirty="0"/>
          </a:p>
          <a:p>
            <a:r>
              <a:rPr lang="fr-FR" sz="1200" i="1" dirty="0" smtClean="0"/>
              <a:t> (</a:t>
            </a:r>
            <a:r>
              <a:rPr lang="fr-FR" sz="1200" i="1" dirty="0" err="1" smtClean="0"/>
              <a:t>Selection</a:t>
            </a:r>
            <a:r>
              <a:rPr lang="fr-FR" sz="1200" i="1" dirty="0" smtClean="0"/>
              <a:t> selon ACOM)</a:t>
            </a:r>
            <a:endParaRPr lang="fr-FR" sz="1200" i="1" dirty="0"/>
          </a:p>
        </p:txBody>
      </p:sp>
      <p:sp>
        <p:nvSpPr>
          <p:cNvPr id="109" name="Rectangle 108"/>
          <p:cNvSpPr/>
          <p:nvPr/>
        </p:nvSpPr>
        <p:spPr>
          <a:xfrm>
            <a:off x="620888" y="5126010"/>
            <a:ext cx="343566" cy="99269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1200" b="1" dirty="0" smtClean="0">
                <a:solidFill>
                  <a:schemeClr val="bg1"/>
                </a:solidFill>
              </a:rPr>
              <a:t>Usage</a:t>
            </a:r>
            <a:endParaRPr lang="fr-FR" sz="1200" b="1" dirty="0">
              <a:solidFill>
                <a:schemeClr val="bg1"/>
              </a:solidFill>
            </a:endParaRPr>
          </a:p>
        </p:txBody>
      </p:sp>
      <p:sp>
        <p:nvSpPr>
          <p:cNvPr id="110" name="Rectangle à coins arrondis 109"/>
          <p:cNvSpPr/>
          <p:nvPr/>
        </p:nvSpPr>
        <p:spPr>
          <a:xfrm>
            <a:off x="2675123" y="5223689"/>
            <a:ext cx="1110395" cy="6629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UNICA</a:t>
            </a:r>
            <a:endParaRPr lang="fr-FR" sz="1000" dirty="0"/>
          </a:p>
        </p:txBody>
      </p:sp>
      <p:sp>
        <p:nvSpPr>
          <p:cNvPr id="111" name="Rectangle à coins arrondis 110"/>
          <p:cNvSpPr/>
          <p:nvPr/>
        </p:nvSpPr>
        <p:spPr>
          <a:xfrm>
            <a:off x="4527618" y="5233924"/>
            <a:ext cx="1110395" cy="6629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DI Commercial</a:t>
            </a:r>
            <a:endParaRPr lang="fr-FR" sz="1000" dirty="0"/>
          </a:p>
        </p:txBody>
      </p:sp>
      <p:sp>
        <p:nvSpPr>
          <p:cNvPr id="112" name="Rectangle à coins arrondis 111"/>
          <p:cNvSpPr/>
          <p:nvPr/>
        </p:nvSpPr>
        <p:spPr>
          <a:xfrm>
            <a:off x="7095950" y="5225018"/>
            <a:ext cx="1110395" cy="6629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SI Gestion</a:t>
            </a:r>
            <a:endParaRPr lang="fr-FR" sz="1000" dirty="0"/>
          </a:p>
        </p:txBody>
      </p:sp>
      <p:sp>
        <p:nvSpPr>
          <p:cNvPr id="20" name="ZoneTexte 19"/>
          <p:cNvSpPr txBox="1"/>
          <p:nvPr/>
        </p:nvSpPr>
        <p:spPr>
          <a:xfrm>
            <a:off x="1029317" y="4298224"/>
            <a:ext cx="747320" cy="246221"/>
          </a:xfrm>
          <a:prstGeom prst="rect">
            <a:avLst/>
          </a:prstGeom>
          <a:noFill/>
        </p:spPr>
        <p:txBody>
          <a:bodyPr wrap="none" rtlCol="0">
            <a:spAutoFit/>
          </a:bodyPr>
          <a:lstStyle/>
          <a:p>
            <a:r>
              <a:rPr lang="fr-FR" sz="1000" dirty="0" smtClean="0"/>
              <a:t>HISTOMLG</a:t>
            </a:r>
            <a:endParaRPr lang="fr-FR" sz="1000" dirty="0"/>
          </a:p>
        </p:txBody>
      </p:sp>
    </p:spTree>
    <p:extLst>
      <p:ext uri="{BB962C8B-B14F-4D97-AF65-F5344CB8AC3E}">
        <p14:creationId xmlns:p14="http://schemas.microsoft.com/office/powerpoint/2010/main" val="12886204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262B74D4-90DA-4AEC-BD91-C5C5D75455C1}" type="slidenum">
              <a:rPr lang="fr-FR" smtClean="0"/>
              <a:pPr>
                <a:defRPr/>
              </a:pPr>
              <a:t>11</a:t>
            </a:fld>
            <a:endParaRPr lang="fr-FR"/>
          </a:p>
        </p:txBody>
      </p:sp>
      <p:sp>
        <p:nvSpPr>
          <p:cNvPr id="6" name="Titre 1"/>
          <p:cNvSpPr>
            <a:spLocks noGrp="1"/>
          </p:cNvSpPr>
          <p:nvPr>
            <p:ph type="title"/>
          </p:nvPr>
        </p:nvSpPr>
        <p:spPr/>
        <p:txBody>
          <a:bodyPr>
            <a:normAutofit/>
          </a:bodyPr>
          <a:lstStyle/>
          <a:p>
            <a:r>
              <a:rPr lang="fr-FR" sz="2000" dirty="0"/>
              <a:t>4</a:t>
            </a:r>
            <a:r>
              <a:rPr lang="fr-FR" sz="2000" dirty="0" smtClean="0"/>
              <a:t> – Batch DI – COMMUNICATIONS SORTANTES</a:t>
            </a:r>
            <a:endParaRPr lang="fr-FR" sz="2000" dirty="0"/>
          </a:p>
        </p:txBody>
      </p:sp>
      <p:sp>
        <p:nvSpPr>
          <p:cNvPr id="25" name="Légende à une bordure 1 24"/>
          <p:cNvSpPr/>
          <p:nvPr/>
        </p:nvSpPr>
        <p:spPr>
          <a:xfrm>
            <a:off x="6378128" y="1916832"/>
            <a:ext cx="2093549" cy="961357"/>
          </a:xfrm>
          <a:prstGeom prst="accentCallout1">
            <a:avLst>
              <a:gd name="adj1" fmla="val 25091"/>
              <a:gd name="adj2" fmla="val -15782"/>
              <a:gd name="adj3" fmla="val 25094"/>
              <a:gd name="adj4" fmla="val -76114"/>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fr-FR" sz="900" dirty="0">
              <a:solidFill>
                <a:schemeClr val="tx1"/>
              </a:solidFill>
            </a:endParaRPr>
          </a:p>
        </p:txBody>
      </p:sp>
      <p:pic>
        <p:nvPicPr>
          <p:cNvPr id="36" name="Picture 3" descr="D:\Utilisateurs\A72323\Downloads\Database-Free-PNG-Image.png"/>
          <p:cNvPicPr>
            <a:picLocks noChangeAspect="1" noChangeArrowheads="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3651136" y="5218720"/>
            <a:ext cx="477663" cy="408924"/>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4185603" y="5146183"/>
            <a:ext cx="1299856" cy="553998"/>
          </a:xfrm>
          <a:prstGeom prst="rect">
            <a:avLst/>
          </a:prstGeom>
        </p:spPr>
        <p:txBody>
          <a:bodyPr wrap="square">
            <a:spAutoFit/>
          </a:bodyPr>
          <a:lstStyle/>
          <a:p>
            <a:pPr algn="ctr"/>
            <a:r>
              <a:rPr lang="fr-FR" sz="1000" b="1" dirty="0" smtClean="0"/>
              <a:t>TAB COM SORTANTE</a:t>
            </a:r>
          </a:p>
          <a:p>
            <a:pPr algn="ctr"/>
            <a:r>
              <a:rPr lang="fr-FR" sz="1000" b="1" dirty="0" smtClean="0"/>
              <a:t>EDEN</a:t>
            </a:r>
          </a:p>
          <a:p>
            <a:pPr algn="ctr"/>
            <a:r>
              <a:rPr lang="fr-FR" sz="1000" dirty="0" smtClean="0"/>
              <a:t>DB2 MAINFRAME</a:t>
            </a:r>
            <a:endParaRPr lang="fr-FR" sz="1000" dirty="0"/>
          </a:p>
        </p:txBody>
      </p:sp>
      <p:grpSp>
        <p:nvGrpSpPr>
          <p:cNvPr id="58" name="Groupe 57"/>
          <p:cNvGrpSpPr/>
          <p:nvPr/>
        </p:nvGrpSpPr>
        <p:grpSpPr>
          <a:xfrm>
            <a:off x="4550570" y="2035682"/>
            <a:ext cx="1127232" cy="842507"/>
            <a:chOff x="4478401" y="739538"/>
            <a:chExt cx="1127232" cy="842507"/>
          </a:xfrm>
        </p:grpSpPr>
        <p:pic>
          <p:nvPicPr>
            <p:cNvPr id="48" name="Picture 2" descr="D:\utilisateurs\A72323\Downloads\paper.pn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04048" y="739539"/>
              <a:ext cx="457213" cy="45721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D:\utilisateurs\A72323\Downloads\paper.pn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84804" y="739538"/>
              <a:ext cx="457213" cy="457213"/>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478401" y="1181935"/>
              <a:ext cx="1127232" cy="400110"/>
            </a:xfrm>
            <a:prstGeom prst="rect">
              <a:avLst/>
            </a:prstGeom>
          </p:spPr>
          <p:txBody>
            <a:bodyPr wrap="none">
              <a:spAutoFit/>
            </a:bodyPr>
            <a:lstStyle/>
            <a:p>
              <a:pPr algn="ctr"/>
              <a:r>
                <a:rPr lang="fr-FR" sz="1000" i="1" dirty="0" smtClean="0"/>
                <a:t>Campagnes DI VIE</a:t>
              </a:r>
            </a:p>
            <a:p>
              <a:pPr algn="ctr"/>
              <a:r>
                <a:rPr lang="fr-FR" sz="1000" i="1" dirty="0" smtClean="0"/>
                <a:t>(Mainframe)</a:t>
              </a:r>
              <a:endParaRPr lang="fr-FR" sz="1000" i="1" dirty="0"/>
            </a:p>
          </p:txBody>
        </p:sp>
      </p:grpSp>
      <p:grpSp>
        <p:nvGrpSpPr>
          <p:cNvPr id="57" name="Groupe 56"/>
          <p:cNvGrpSpPr/>
          <p:nvPr/>
        </p:nvGrpSpPr>
        <p:grpSpPr>
          <a:xfrm>
            <a:off x="2195736" y="2039131"/>
            <a:ext cx="1051891" cy="843477"/>
            <a:chOff x="2760555" y="742987"/>
            <a:chExt cx="1051891" cy="843477"/>
          </a:xfrm>
        </p:grpSpPr>
        <p:sp>
          <p:nvSpPr>
            <p:cNvPr id="33" name="Rectangle 32"/>
            <p:cNvSpPr/>
            <p:nvPr/>
          </p:nvSpPr>
          <p:spPr>
            <a:xfrm>
              <a:off x="2760555" y="1186354"/>
              <a:ext cx="1051891" cy="400110"/>
            </a:xfrm>
            <a:prstGeom prst="rect">
              <a:avLst/>
            </a:prstGeom>
          </p:spPr>
          <p:txBody>
            <a:bodyPr wrap="none">
              <a:spAutoFit/>
            </a:bodyPr>
            <a:lstStyle/>
            <a:p>
              <a:pPr algn="ctr"/>
              <a:r>
                <a:rPr lang="fr-FR" sz="1000" i="1" dirty="0" smtClean="0"/>
                <a:t>TAB_COM_SORT</a:t>
              </a:r>
            </a:p>
            <a:p>
              <a:pPr algn="ctr"/>
              <a:r>
                <a:rPr lang="fr-FR" sz="1000" i="1" dirty="0" smtClean="0"/>
                <a:t>(mainframe)</a:t>
              </a:r>
              <a:endParaRPr lang="fr-FR" sz="1000" i="1" dirty="0"/>
            </a:p>
          </p:txBody>
        </p:sp>
        <p:pic>
          <p:nvPicPr>
            <p:cNvPr id="50" name="Picture 2" descr="D:\utilisateurs\A72323\Downloads\paper.pn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81642" y="742987"/>
              <a:ext cx="457213" cy="457213"/>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Picture 7"/>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02506" y="3535183"/>
            <a:ext cx="374110" cy="374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2" name="Connecteur en angle 51"/>
          <p:cNvCxnSpPr>
            <a:stCxn id="33" idx="2"/>
            <a:endCxn id="51" idx="0"/>
          </p:cNvCxnSpPr>
          <p:nvPr/>
        </p:nvCxnSpPr>
        <p:spPr>
          <a:xfrm rot="16200000" flipH="1">
            <a:off x="2979334" y="2624955"/>
            <a:ext cx="652575" cy="1167879"/>
          </a:xfrm>
          <a:prstGeom prst="bent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Connecteur en angle 53"/>
          <p:cNvCxnSpPr>
            <a:stCxn id="49" idx="2"/>
            <a:endCxn id="51" idx="0"/>
          </p:cNvCxnSpPr>
          <p:nvPr/>
        </p:nvCxnSpPr>
        <p:spPr>
          <a:xfrm rot="5400000">
            <a:off x="4173377" y="2594374"/>
            <a:ext cx="656994" cy="1224625"/>
          </a:xfrm>
          <a:prstGeom prst="bent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Connecteur en angle 68"/>
          <p:cNvCxnSpPr>
            <a:stCxn id="51" idx="2"/>
            <a:endCxn id="36" idx="0"/>
          </p:cNvCxnSpPr>
          <p:nvPr/>
        </p:nvCxnSpPr>
        <p:spPr>
          <a:xfrm rot="16200000" flipH="1">
            <a:off x="3235051" y="4563802"/>
            <a:ext cx="1309427" cy="407"/>
          </a:xfrm>
          <a:prstGeom prst="bent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3024" y="2032580"/>
            <a:ext cx="2402779" cy="2161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43761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Flux retours</a:t>
            </a:r>
            <a:endParaRPr lang="fr-FR" dirty="0"/>
          </a:p>
        </p:txBody>
      </p:sp>
      <p:sp>
        <p:nvSpPr>
          <p:cNvPr id="6" name="Espace réservé du texte 5"/>
          <p:cNvSpPr>
            <a:spLocks noGrp="1"/>
          </p:cNvSpPr>
          <p:nvPr>
            <p:ph type="body" idx="1"/>
          </p:nvPr>
        </p:nvSpPr>
        <p:spPr/>
        <p:txBody>
          <a:bodyPr/>
          <a:lstStyle/>
          <a:p>
            <a:r>
              <a:rPr lang="fr-FR" dirty="0" err="1" smtClean="0"/>
              <a:t>Tracking</a:t>
            </a:r>
            <a:r>
              <a:rPr lang="fr-FR" dirty="0" smtClean="0"/>
              <a:t> / </a:t>
            </a:r>
            <a:r>
              <a:rPr lang="fr-FR" dirty="0" err="1" smtClean="0"/>
              <a:t>deliverabilité</a:t>
            </a:r>
            <a:r>
              <a:rPr lang="fr-FR" dirty="0" smtClean="0"/>
              <a:t> </a:t>
            </a:r>
            <a:r>
              <a:rPr lang="fr-FR" dirty="0" err="1" smtClean="0"/>
              <a:t>eMailing</a:t>
            </a:r>
            <a:endParaRPr lang="fr-FR" dirty="0" smtClean="0"/>
          </a:p>
          <a:p>
            <a:r>
              <a:rPr lang="fr-FR" dirty="0" err="1" smtClean="0"/>
              <a:t>Tracking</a:t>
            </a:r>
            <a:r>
              <a:rPr lang="fr-FR" dirty="0" smtClean="0"/>
              <a:t> </a:t>
            </a:r>
            <a:r>
              <a:rPr lang="fr-FR" dirty="0" err="1" smtClean="0"/>
              <a:t>délivrabilité</a:t>
            </a:r>
            <a:r>
              <a:rPr lang="fr-FR" dirty="0" smtClean="0"/>
              <a:t> SMS</a:t>
            </a:r>
          </a:p>
          <a:p>
            <a:r>
              <a:rPr lang="fr-FR" dirty="0" smtClean="0"/>
              <a:t>Liens de désabonnement</a:t>
            </a:r>
            <a:endParaRPr lang="fr-FR" dirty="0"/>
          </a:p>
        </p:txBody>
      </p:sp>
      <p:sp>
        <p:nvSpPr>
          <p:cNvPr id="4" name="Espace réservé du numéro de diapositive 3"/>
          <p:cNvSpPr>
            <a:spLocks noGrp="1"/>
          </p:cNvSpPr>
          <p:nvPr>
            <p:ph type="sldNum" sz="quarter" idx="12"/>
          </p:nvPr>
        </p:nvSpPr>
        <p:spPr/>
        <p:txBody>
          <a:bodyPr/>
          <a:lstStyle/>
          <a:p>
            <a:pPr>
              <a:defRPr/>
            </a:pPr>
            <a:fld id="{262B74D4-90DA-4AEC-BD91-C5C5D75455C1}" type="slidenum">
              <a:rPr lang="fr-FR" smtClean="0"/>
              <a:pPr>
                <a:defRPr/>
              </a:pPr>
              <a:t>12</a:t>
            </a:fld>
            <a:endParaRPr lang="fr-FR"/>
          </a:p>
        </p:txBody>
      </p:sp>
    </p:spTree>
    <p:extLst>
      <p:ext uri="{BB962C8B-B14F-4D97-AF65-F5344CB8AC3E}">
        <p14:creationId xmlns:p14="http://schemas.microsoft.com/office/powerpoint/2010/main" val="2449181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Rectangle à coins arrondis 264"/>
          <p:cNvSpPr/>
          <p:nvPr/>
        </p:nvSpPr>
        <p:spPr>
          <a:xfrm>
            <a:off x="7273604" y="1617073"/>
            <a:ext cx="1741422" cy="3463249"/>
          </a:xfrm>
          <a:prstGeom prst="roundRect">
            <a:avLst/>
          </a:prstGeom>
          <a:solidFill>
            <a:schemeClr val="accent6">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à coins arrondis 49"/>
          <p:cNvSpPr/>
          <p:nvPr/>
        </p:nvSpPr>
        <p:spPr>
          <a:xfrm>
            <a:off x="4449115" y="1683743"/>
            <a:ext cx="1741422" cy="1250532"/>
          </a:xfrm>
          <a:prstGeom prst="roundRect">
            <a:avLst/>
          </a:prstGeom>
          <a:solidFill>
            <a:schemeClr val="accent5">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4" name="Titre 1043"/>
          <p:cNvSpPr>
            <a:spLocks noGrp="1"/>
          </p:cNvSpPr>
          <p:nvPr>
            <p:ph type="title"/>
          </p:nvPr>
        </p:nvSpPr>
        <p:spPr/>
        <p:txBody>
          <a:bodyPr/>
          <a:lstStyle/>
          <a:p>
            <a:r>
              <a:rPr lang="fr-FR" dirty="0" smtClean="0"/>
              <a:t>Flux retours des canaux</a:t>
            </a:r>
            <a:endParaRPr lang="fr-FR" dirty="0"/>
          </a:p>
        </p:txBody>
      </p:sp>
      <p:pic>
        <p:nvPicPr>
          <p:cNvPr id="12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0510" y="6144160"/>
            <a:ext cx="277130" cy="27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7" name="Groupe 126"/>
          <p:cNvGrpSpPr/>
          <p:nvPr/>
        </p:nvGrpSpPr>
        <p:grpSpPr>
          <a:xfrm>
            <a:off x="4835663" y="6433050"/>
            <a:ext cx="320232" cy="317383"/>
            <a:chOff x="3249004" y="2236241"/>
            <a:chExt cx="381192" cy="422839"/>
          </a:xfrm>
        </p:grpSpPr>
        <p:pic>
          <p:nvPicPr>
            <p:cNvPr id="128"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9004" y="2236241"/>
              <a:ext cx="277130" cy="27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2106" y="2301940"/>
              <a:ext cx="277130" cy="27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3066" y="2381950"/>
              <a:ext cx="277130" cy="27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5" name="Rectangle 134"/>
          <p:cNvSpPr/>
          <p:nvPr/>
        </p:nvSpPr>
        <p:spPr>
          <a:xfrm>
            <a:off x="5161505" y="6530364"/>
            <a:ext cx="1418782" cy="188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smtClean="0">
                <a:solidFill>
                  <a:prstClr val="black"/>
                </a:solidFill>
              </a:rPr>
              <a:t>Sortie dans fichier spécifique a l’action</a:t>
            </a:r>
            <a:endParaRPr lang="fr-FR" sz="800" dirty="0">
              <a:solidFill>
                <a:prstClr val="black"/>
              </a:solidFill>
            </a:endParaRPr>
          </a:p>
        </p:txBody>
      </p:sp>
      <p:sp>
        <p:nvSpPr>
          <p:cNvPr id="136" name="Rectangle 135"/>
          <p:cNvSpPr/>
          <p:nvPr/>
        </p:nvSpPr>
        <p:spPr>
          <a:xfrm>
            <a:off x="5097640" y="6210307"/>
            <a:ext cx="1363021"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smtClean="0">
                <a:solidFill>
                  <a:prstClr val="black"/>
                </a:solidFill>
              </a:rPr>
              <a:t>Sortie dans fichier commun a toutes les actions</a:t>
            </a:r>
            <a:endParaRPr lang="fr-FR" sz="800" dirty="0">
              <a:solidFill>
                <a:prstClr val="black"/>
              </a:solidFill>
            </a:endParaRPr>
          </a:p>
        </p:txBody>
      </p:sp>
      <p:sp>
        <p:nvSpPr>
          <p:cNvPr id="137" name="Rectangle 136"/>
          <p:cNvSpPr/>
          <p:nvPr/>
        </p:nvSpPr>
        <p:spPr>
          <a:xfrm>
            <a:off x="1210983" y="5946070"/>
            <a:ext cx="2306006" cy="188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u="sng" dirty="0" smtClean="0">
                <a:solidFill>
                  <a:prstClr val="black"/>
                </a:solidFill>
              </a:rPr>
              <a:t>Légende</a:t>
            </a:r>
            <a:endParaRPr lang="fr-FR" sz="1200" u="sng" dirty="0">
              <a:solidFill>
                <a:prstClr val="black"/>
              </a:solidFill>
            </a:endParaRPr>
          </a:p>
        </p:txBody>
      </p:sp>
      <p:sp>
        <p:nvSpPr>
          <p:cNvPr id="54" name="Rectangle 53"/>
          <p:cNvSpPr/>
          <p:nvPr/>
        </p:nvSpPr>
        <p:spPr>
          <a:xfrm>
            <a:off x="1326594" y="6206958"/>
            <a:ext cx="221070" cy="216024"/>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800" dirty="0">
              <a:solidFill>
                <a:prstClr val="white"/>
              </a:solidFill>
            </a:endParaRPr>
          </a:p>
        </p:txBody>
      </p:sp>
      <p:sp>
        <p:nvSpPr>
          <p:cNvPr id="55" name="Rectangle 54"/>
          <p:cNvSpPr/>
          <p:nvPr/>
        </p:nvSpPr>
        <p:spPr>
          <a:xfrm>
            <a:off x="1631008" y="6226856"/>
            <a:ext cx="1110408"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smtClean="0">
                <a:solidFill>
                  <a:prstClr val="black"/>
                </a:solidFill>
              </a:rPr>
              <a:t>Sortie file system serveur métier Unica</a:t>
            </a:r>
            <a:endParaRPr lang="fr-FR" sz="800" dirty="0">
              <a:solidFill>
                <a:prstClr val="black"/>
              </a:solidFill>
            </a:endParaRPr>
          </a:p>
        </p:txBody>
      </p:sp>
      <p:sp>
        <p:nvSpPr>
          <p:cNvPr id="57" name="Rectangle 56"/>
          <p:cNvSpPr/>
          <p:nvPr/>
        </p:nvSpPr>
        <p:spPr>
          <a:xfrm>
            <a:off x="1326595" y="6532920"/>
            <a:ext cx="221070" cy="210912"/>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00" dirty="0">
              <a:solidFill>
                <a:prstClr val="black"/>
              </a:solidFill>
            </a:endParaRPr>
          </a:p>
        </p:txBody>
      </p:sp>
      <p:sp>
        <p:nvSpPr>
          <p:cNvPr id="58" name="Rectangle 57"/>
          <p:cNvSpPr/>
          <p:nvPr/>
        </p:nvSpPr>
        <p:spPr>
          <a:xfrm>
            <a:off x="1652718" y="6530364"/>
            <a:ext cx="129518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smtClean="0">
                <a:solidFill>
                  <a:prstClr val="black"/>
                </a:solidFill>
              </a:rPr>
              <a:t>Sortie table dans schéma system Unica</a:t>
            </a:r>
            <a:endParaRPr lang="fr-FR" sz="800" dirty="0">
              <a:solidFill>
                <a:prstClr val="black"/>
              </a:solidFill>
            </a:endParaRPr>
          </a:p>
        </p:txBody>
      </p:sp>
      <p:sp>
        <p:nvSpPr>
          <p:cNvPr id="23" name="Nuage 22"/>
          <p:cNvSpPr/>
          <p:nvPr/>
        </p:nvSpPr>
        <p:spPr>
          <a:xfrm>
            <a:off x="1950202" y="2115327"/>
            <a:ext cx="703927" cy="258122"/>
          </a:xfrm>
          <a:prstGeom prst="cloud">
            <a:avLst/>
          </a:prstGeom>
          <a:solidFill>
            <a:schemeClr val="bg1">
              <a:alpha val="0"/>
            </a:schemeClr>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600" dirty="0">
              <a:solidFill>
                <a:prstClr val="black"/>
              </a:solidFill>
            </a:endParaRPr>
          </a:p>
        </p:txBody>
      </p:sp>
      <p:sp>
        <p:nvSpPr>
          <p:cNvPr id="95" name="Organigramme : Terminateur 94"/>
          <p:cNvSpPr/>
          <p:nvPr/>
        </p:nvSpPr>
        <p:spPr>
          <a:xfrm>
            <a:off x="194152" y="2047475"/>
            <a:ext cx="936104" cy="439927"/>
          </a:xfrm>
          <a:prstGeom prst="flowChartTerminator">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27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000" b="1" dirty="0" err="1">
                <a:solidFill>
                  <a:srgbClr val="4BACC6">
                    <a:lumMod val="50000"/>
                  </a:srgbClr>
                </a:solidFill>
              </a:rPr>
              <a:t>Accoustic</a:t>
            </a:r>
            <a:r>
              <a:rPr lang="fr-FR" sz="1000" b="1" dirty="0">
                <a:solidFill>
                  <a:srgbClr val="4BACC6">
                    <a:lumMod val="50000"/>
                  </a:srgbClr>
                </a:solidFill>
              </a:rPr>
              <a:t> </a:t>
            </a:r>
            <a:br>
              <a:rPr lang="fr-FR" sz="1000" b="1" dirty="0">
                <a:solidFill>
                  <a:srgbClr val="4BACC6">
                    <a:lumMod val="50000"/>
                  </a:srgbClr>
                </a:solidFill>
              </a:rPr>
            </a:br>
            <a:r>
              <a:rPr lang="fr-FR" sz="900" dirty="0">
                <a:solidFill>
                  <a:srgbClr val="4BACC6">
                    <a:lumMod val="50000"/>
                  </a:srgbClr>
                </a:solidFill>
              </a:rPr>
              <a:t>Engage DB + </a:t>
            </a:r>
            <a:r>
              <a:rPr lang="fr-FR" sz="900" dirty="0" err="1">
                <a:solidFill>
                  <a:srgbClr val="4BACC6">
                    <a:lumMod val="50000"/>
                  </a:srgbClr>
                </a:solidFill>
              </a:rPr>
              <a:t>contactList</a:t>
            </a:r>
            <a:endParaRPr lang="fr-FR" sz="900" dirty="0">
              <a:solidFill>
                <a:srgbClr val="4BACC6">
                  <a:lumMod val="50000"/>
                </a:srgbClr>
              </a:solidFill>
            </a:endParaRPr>
          </a:p>
        </p:txBody>
      </p:sp>
      <p:pic>
        <p:nvPicPr>
          <p:cNvPr id="1026" name="Picture 2"/>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34834" y="2034691"/>
            <a:ext cx="167617" cy="167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5" name="Connecteur droit avec flèche 24"/>
          <p:cNvCxnSpPr>
            <a:stCxn id="95" idx="3"/>
            <a:endCxn id="23" idx="2"/>
          </p:cNvCxnSpPr>
          <p:nvPr/>
        </p:nvCxnSpPr>
        <p:spPr>
          <a:xfrm flipV="1">
            <a:off x="1130256" y="2244388"/>
            <a:ext cx="822129" cy="2305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p:cNvCxnSpPr>
            <a:stCxn id="23" idx="0"/>
            <a:endCxn id="52" idx="1"/>
          </p:cNvCxnSpPr>
          <p:nvPr/>
        </p:nvCxnSpPr>
        <p:spPr>
          <a:xfrm flipV="1">
            <a:off x="2653542" y="2240585"/>
            <a:ext cx="253556" cy="3803"/>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282937" y="2161511"/>
            <a:ext cx="393056" cy="246221"/>
          </a:xfrm>
          <a:prstGeom prst="rect">
            <a:avLst/>
          </a:prstGeom>
          <a:solidFill>
            <a:srgbClr val="FFFF00"/>
          </a:solidFill>
          <a:ln>
            <a:noFill/>
          </a:ln>
        </p:spPr>
        <p:txBody>
          <a:bodyPr wrap="none">
            <a:spAutoFit/>
          </a:bodyPr>
          <a:lstStyle/>
          <a:p>
            <a:r>
              <a:rPr lang="fr-FR" sz="1000" dirty="0" err="1" smtClean="0">
                <a:solidFill>
                  <a:prstClr val="black"/>
                </a:solidFill>
              </a:rPr>
              <a:t>Sftp</a:t>
            </a:r>
            <a:endParaRPr lang="fr-FR" sz="1000" dirty="0">
              <a:solidFill>
                <a:prstClr val="black"/>
              </a:solidFill>
            </a:endParaRPr>
          </a:p>
        </p:txBody>
      </p:sp>
      <p:sp>
        <p:nvSpPr>
          <p:cNvPr id="107" name="Nuage 106"/>
          <p:cNvSpPr/>
          <p:nvPr/>
        </p:nvSpPr>
        <p:spPr>
          <a:xfrm>
            <a:off x="1951306" y="4396271"/>
            <a:ext cx="703927" cy="258122"/>
          </a:xfrm>
          <a:prstGeom prst="cloud">
            <a:avLst/>
          </a:prstGeom>
          <a:solidFill>
            <a:schemeClr val="bg1">
              <a:alpha val="0"/>
            </a:schemeClr>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600" dirty="0">
              <a:solidFill>
                <a:prstClr val="black"/>
              </a:solidFill>
            </a:endParaRPr>
          </a:p>
        </p:txBody>
      </p:sp>
      <p:sp>
        <p:nvSpPr>
          <p:cNvPr id="108" name="Organigramme : Terminateur 107"/>
          <p:cNvSpPr/>
          <p:nvPr/>
        </p:nvSpPr>
        <p:spPr>
          <a:xfrm>
            <a:off x="195256" y="4328420"/>
            <a:ext cx="936104" cy="389674"/>
          </a:xfrm>
          <a:prstGeom prst="flowChartTerminator">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27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800" b="1" dirty="0" smtClean="0">
                <a:solidFill>
                  <a:srgbClr val="4BACC6">
                    <a:lumMod val="50000"/>
                  </a:srgbClr>
                </a:solidFill>
              </a:rPr>
              <a:t>NETSIZE</a:t>
            </a:r>
            <a:endParaRPr lang="fr-FR" sz="700" dirty="0">
              <a:solidFill>
                <a:srgbClr val="4BACC6">
                  <a:lumMod val="50000"/>
                </a:srgbClr>
              </a:solidFill>
            </a:endParaRPr>
          </a:p>
        </p:txBody>
      </p:sp>
      <p:pic>
        <p:nvPicPr>
          <p:cNvPr id="109" name="Picture 2"/>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35938" y="4315635"/>
            <a:ext cx="167617" cy="167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1" name="Connecteur droit avec flèche 110"/>
          <p:cNvCxnSpPr>
            <a:stCxn id="108" idx="3"/>
            <a:endCxn id="107" idx="2"/>
          </p:cNvCxnSpPr>
          <p:nvPr/>
        </p:nvCxnSpPr>
        <p:spPr>
          <a:xfrm>
            <a:off x="1131360" y="4523257"/>
            <a:ext cx="822129" cy="207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p:cNvCxnSpPr>
            <a:stCxn id="107" idx="0"/>
            <a:endCxn id="270" idx="1"/>
          </p:cNvCxnSpPr>
          <p:nvPr/>
        </p:nvCxnSpPr>
        <p:spPr>
          <a:xfrm flipV="1">
            <a:off x="2654646" y="4522456"/>
            <a:ext cx="269804" cy="287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1284041" y="4372882"/>
            <a:ext cx="393056" cy="246221"/>
          </a:xfrm>
          <a:prstGeom prst="rect">
            <a:avLst/>
          </a:prstGeom>
          <a:solidFill>
            <a:srgbClr val="FFFF00"/>
          </a:solidFill>
          <a:ln>
            <a:noFill/>
          </a:ln>
        </p:spPr>
        <p:txBody>
          <a:bodyPr wrap="none">
            <a:spAutoFit/>
          </a:bodyPr>
          <a:lstStyle/>
          <a:p>
            <a:r>
              <a:rPr lang="fr-FR" sz="1000" dirty="0" err="1" smtClean="0">
                <a:solidFill>
                  <a:prstClr val="black"/>
                </a:solidFill>
              </a:rPr>
              <a:t>Sftp</a:t>
            </a:r>
            <a:endParaRPr lang="fr-FR" sz="1000" dirty="0">
              <a:solidFill>
                <a:prstClr val="black"/>
              </a:solidFill>
            </a:endParaRPr>
          </a:p>
        </p:txBody>
      </p:sp>
      <p:pic>
        <p:nvPicPr>
          <p:cNvPr id="140" name="Picture 3" descr="D:\Utilisateurs\A72323\Downloads\Database-Free-PNG-Image.png"/>
          <p:cNvPicPr>
            <a:picLocks noChangeAspect="1" noChangeArrowheads="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3166069" y="6144160"/>
            <a:ext cx="351062" cy="288219"/>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3" descr="D:\Utilisateurs\A72323\Downloads\Database-Free-PNG-Imag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0287" y="6535249"/>
            <a:ext cx="351062" cy="288219"/>
          </a:xfrm>
          <a:prstGeom prst="rect">
            <a:avLst/>
          </a:prstGeom>
          <a:noFill/>
          <a:extLst>
            <a:ext uri="{909E8E84-426E-40DD-AFC4-6F175D3DCCD1}">
              <a14:hiddenFill xmlns:a14="http://schemas.microsoft.com/office/drawing/2010/main">
                <a:solidFill>
                  <a:srgbClr val="FFFFFF"/>
                </a:solidFill>
              </a14:hiddenFill>
            </a:ext>
          </a:extLst>
        </p:spPr>
      </p:pic>
      <p:sp>
        <p:nvSpPr>
          <p:cNvPr id="142" name="Rectangle 141"/>
          <p:cNvSpPr/>
          <p:nvPr/>
        </p:nvSpPr>
        <p:spPr>
          <a:xfrm>
            <a:off x="3553938" y="6228269"/>
            <a:ext cx="1054366"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smtClean="0">
                <a:solidFill>
                  <a:prstClr val="black"/>
                </a:solidFill>
              </a:rPr>
              <a:t>BDD DB2 Mainframe</a:t>
            </a:r>
            <a:endParaRPr lang="fr-FR" sz="800" dirty="0">
              <a:solidFill>
                <a:prstClr val="black"/>
              </a:solidFill>
            </a:endParaRPr>
          </a:p>
        </p:txBody>
      </p:sp>
      <p:sp>
        <p:nvSpPr>
          <p:cNvPr id="143" name="Rectangle 142"/>
          <p:cNvSpPr/>
          <p:nvPr/>
        </p:nvSpPr>
        <p:spPr>
          <a:xfrm>
            <a:off x="3586968" y="6558190"/>
            <a:ext cx="84072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smtClean="0">
                <a:solidFill>
                  <a:prstClr val="black"/>
                </a:solidFill>
              </a:rPr>
              <a:t>BDD  DB2 Unix</a:t>
            </a:r>
            <a:endParaRPr lang="fr-FR" sz="800" dirty="0">
              <a:solidFill>
                <a:prstClr val="black"/>
              </a:solidFill>
            </a:endParaRPr>
          </a:p>
        </p:txBody>
      </p:sp>
      <p:cxnSp>
        <p:nvCxnSpPr>
          <p:cNvPr id="229" name="Connecteur droit avec flèche 228"/>
          <p:cNvCxnSpPr/>
          <p:nvPr/>
        </p:nvCxnSpPr>
        <p:spPr>
          <a:xfrm>
            <a:off x="6740663" y="6318319"/>
            <a:ext cx="355192" cy="2678"/>
          </a:xfrm>
          <a:prstGeom prst="straightConnector1">
            <a:avLst/>
          </a:prstGeom>
          <a:ln>
            <a:solidFill>
              <a:srgbClr val="00B050"/>
            </a:solidFill>
            <a:tailEnd type="stealth"/>
          </a:ln>
        </p:spPr>
        <p:style>
          <a:lnRef idx="1">
            <a:schemeClr val="accent1"/>
          </a:lnRef>
          <a:fillRef idx="0">
            <a:schemeClr val="accent1"/>
          </a:fillRef>
          <a:effectRef idx="0">
            <a:schemeClr val="accent1"/>
          </a:effectRef>
          <a:fontRef idx="minor">
            <a:schemeClr val="tx1"/>
          </a:fontRef>
        </p:style>
      </p:cxnSp>
      <p:cxnSp>
        <p:nvCxnSpPr>
          <p:cNvPr id="231" name="Connecteur droit avec flèche 230"/>
          <p:cNvCxnSpPr/>
          <p:nvPr/>
        </p:nvCxnSpPr>
        <p:spPr>
          <a:xfrm>
            <a:off x="6746759" y="6501027"/>
            <a:ext cx="355192" cy="2678"/>
          </a:xfrm>
          <a:prstGeom prst="straightConnector1">
            <a:avLst/>
          </a:prstGeom>
          <a:ln>
            <a:solidFill>
              <a:srgbClr val="002060"/>
            </a:solidFill>
            <a:tailEnd type="stealth"/>
          </a:ln>
        </p:spPr>
        <p:style>
          <a:lnRef idx="1">
            <a:schemeClr val="accent1"/>
          </a:lnRef>
          <a:fillRef idx="0">
            <a:schemeClr val="accent1"/>
          </a:fillRef>
          <a:effectRef idx="0">
            <a:schemeClr val="accent1"/>
          </a:effectRef>
          <a:fontRef idx="minor">
            <a:schemeClr val="tx1"/>
          </a:fontRef>
        </p:style>
      </p:cxnSp>
      <p:sp>
        <p:nvSpPr>
          <p:cNvPr id="232" name="Rectangle 231"/>
          <p:cNvSpPr/>
          <p:nvPr/>
        </p:nvSpPr>
        <p:spPr>
          <a:xfrm>
            <a:off x="7169589" y="6217026"/>
            <a:ext cx="1363021"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smtClean="0">
                <a:solidFill>
                  <a:prstClr val="black"/>
                </a:solidFill>
              </a:rPr>
              <a:t>Flux Hebdo</a:t>
            </a:r>
            <a:endParaRPr lang="fr-FR" sz="800" dirty="0">
              <a:solidFill>
                <a:prstClr val="black"/>
              </a:solidFill>
            </a:endParaRPr>
          </a:p>
        </p:txBody>
      </p:sp>
      <p:sp>
        <p:nvSpPr>
          <p:cNvPr id="233" name="Rectangle 232"/>
          <p:cNvSpPr/>
          <p:nvPr/>
        </p:nvSpPr>
        <p:spPr>
          <a:xfrm>
            <a:off x="7190900" y="6381808"/>
            <a:ext cx="1363021"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smtClean="0">
                <a:solidFill>
                  <a:prstClr val="black"/>
                </a:solidFill>
              </a:rPr>
              <a:t>Flux Quotidien</a:t>
            </a:r>
            <a:endParaRPr lang="fr-FR" sz="800" dirty="0">
              <a:solidFill>
                <a:prstClr val="black"/>
              </a:solidFill>
            </a:endParaRPr>
          </a:p>
        </p:txBody>
      </p:sp>
      <p:cxnSp>
        <p:nvCxnSpPr>
          <p:cNvPr id="237" name="Connecteur droit avec flèche 236"/>
          <p:cNvCxnSpPr/>
          <p:nvPr/>
        </p:nvCxnSpPr>
        <p:spPr>
          <a:xfrm>
            <a:off x="6750528" y="6671715"/>
            <a:ext cx="355192" cy="2678"/>
          </a:xfrm>
          <a:prstGeom prst="straightConnector1">
            <a:avLst/>
          </a:prstGeom>
          <a:ln>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238" name="Rectangle 237"/>
          <p:cNvSpPr/>
          <p:nvPr/>
        </p:nvSpPr>
        <p:spPr>
          <a:xfrm>
            <a:off x="7194669" y="6552496"/>
            <a:ext cx="1363021"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smtClean="0">
                <a:solidFill>
                  <a:prstClr val="black"/>
                </a:solidFill>
              </a:rPr>
              <a:t>Flux Mensuel</a:t>
            </a:r>
            <a:endParaRPr lang="fr-FR" sz="800" dirty="0">
              <a:solidFill>
                <a:prstClr val="black"/>
              </a:solidFill>
            </a:endParaRPr>
          </a:p>
        </p:txBody>
      </p:sp>
      <p:pic>
        <p:nvPicPr>
          <p:cNvPr id="285" name="Picture 7"/>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90099" y="6179239"/>
            <a:ext cx="278160" cy="27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 name="Rectangle 285"/>
          <p:cNvSpPr/>
          <p:nvPr/>
        </p:nvSpPr>
        <p:spPr>
          <a:xfrm>
            <a:off x="8345969" y="6241375"/>
            <a:ext cx="52911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smtClean="0">
                <a:solidFill>
                  <a:prstClr val="black"/>
                </a:solidFill>
              </a:rPr>
              <a:t>Batch</a:t>
            </a:r>
            <a:endParaRPr lang="fr-FR" sz="800" dirty="0">
              <a:solidFill>
                <a:prstClr val="black"/>
              </a:solidFill>
            </a:endParaRPr>
          </a:p>
        </p:txBody>
      </p:sp>
      <p:sp>
        <p:nvSpPr>
          <p:cNvPr id="178" name="ZoneTexte 177"/>
          <p:cNvSpPr txBox="1"/>
          <p:nvPr/>
        </p:nvSpPr>
        <p:spPr>
          <a:xfrm>
            <a:off x="3401905" y="4150925"/>
            <a:ext cx="1736373" cy="323165"/>
          </a:xfrm>
          <a:prstGeom prst="rect">
            <a:avLst/>
          </a:prstGeom>
          <a:noFill/>
        </p:spPr>
        <p:txBody>
          <a:bodyPr wrap="none" rtlCol="0">
            <a:spAutoFit/>
          </a:bodyPr>
          <a:lstStyle/>
          <a:p>
            <a:r>
              <a:rPr lang="fr-FR" sz="800" dirty="0" err="1" smtClean="0">
                <a:latin typeface="Arial" panose="020B0604020202020204" pitchFamily="34" charset="0"/>
                <a:cs typeface="Arial" panose="020B0604020202020204" pitchFamily="34" charset="0"/>
              </a:rPr>
              <a:t>Délivrabilité</a:t>
            </a:r>
            <a:r>
              <a:rPr lang="fr-FR" sz="800" dirty="0" smtClean="0">
                <a:latin typeface="Arial" panose="020B0604020202020204" pitchFamily="34" charset="0"/>
                <a:cs typeface="Arial" panose="020B0604020202020204" pitchFamily="34" charset="0"/>
              </a:rPr>
              <a:t> </a:t>
            </a:r>
            <a:r>
              <a:rPr lang="fr-FR" sz="800" dirty="0">
                <a:latin typeface="Arial" panose="020B0604020202020204" pitchFamily="34" charset="0"/>
                <a:cs typeface="Arial" panose="020B0604020202020204" pitchFamily="34" charset="0"/>
              </a:rPr>
              <a:t>par SMS et par client </a:t>
            </a:r>
            <a:endParaRPr lang="fr-FR" sz="800" dirty="0" smtClean="0">
              <a:latin typeface="Arial" panose="020B0604020202020204" pitchFamily="34" charset="0"/>
              <a:cs typeface="Arial" panose="020B0604020202020204" pitchFamily="34" charset="0"/>
            </a:endParaRPr>
          </a:p>
          <a:p>
            <a:r>
              <a:rPr lang="fr-FR" sz="700" b="1" dirty="0" smtClean="0"/>
              <a:t>SMS_DMC_RAPPORT_JJMMDD.txt</a:t>
            </a:r>
            <a:endParaRPr lang="fr-FR" sz="700" b="1" dirty="0"/>
          </a:p>
        </p:txBody>
      </p:sp>
      <p:sp>
        <p:nvSpPr>
          <p:cNvPr id="172" name="Organigramme : Alternative 171"/>
          <p:cNvSpPr/>
          <p:nvPr/>
        </p:nvSpPr>
        <p:spPr>
          <a:xfrm>
            <a:off x="3123121" y="1783192"/>
            <a:ext cx="832752" cy="159343"/>
          </a:xfrm>
          <a:prstGeom prst="flowChartAlternateProcess">
            <a:avLst/>
          </a:prstGeom>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r>
              <a:rPr lang="fr-FR" sz="900" i="1" dirty="0" smtClean="0">
                <a:solidFill>
                  <a:schemeClr val="bg1"/>
                </a:solidFill>
              </a:rPr>
              <a:t>SEND</a:t>
            </a:r>
          </a:p>
        </p:txBody>
      </p:sp>
      <p:sp>
        <p:nvSpPr>
          <p:cNvPr id="173" name="Organigramme : Alternative 172"/>
          <p:cNvSpPr/>
          <p:nvPr/>
        </p:nvSpPr>
        <p:spPr>
          <a:xfrm>
            <a:off x="3142228" y="2003215"/>
            <a:ext cx="832752" cy="159343"/>
          </a:xfrm>
          <a:prstGeom prst="flowChartAlternateProcess">
            <a:avLst/>
          </a:prstGeom>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r>
              <a:rPr lang="fr-FR" sz="900" i="1" dirty="0" smtClean="0">
                <a:solidFill>
                  <a:schemeClr val="bg1"/>
                </a:solidFill>
              </a:rPr>
              <a:t>OPEN</a:t>
            </a:r>
          </a:p>
        </p:txBody>
      </p:sp>
      <p:sp>
        <p:nvSpPr>
          <p:cNvPr id="175" name="Organigramme : Alternative 174"/>
          <p:cNvSpPr/>
          <p:nvPr/>
        </p:nvSpPr>
        <p:spPr>
          <a:xfrm>
            <a:off x="3153612" y="2404742"/>
            <a:ext cx="832752" cy="159343"/>
          </a:xfrm>
          <a:prstGeom prst="flowChartAlternateProcess">
            <a:avLst/>
          </a:prstGeom>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r>
              <a:rPr lang="fr-FR" sz="900" i="1" dirty="0" smtClean="0">
                <a:solidFill>
                  <a:schemeClr val="bg1"/>
                </a:solidFill>
              </a:rPr>
              <a:t>CLICK</a:t>
            </a:r>
          </a:p>
        </p:txBody>
      </p:sp>
      <p:sp>
        <p:nvSpPr>
          <p:cNvPr id="180" name="Organigramme : Alternative 179"/>
          <p:cNvSpPr/>
          <p:nvPr/>
        </p:nvSpPr>
        <p:spPr>
          <a:xfrm>
            <a:off x="3153612" y="2197228"/>
            <a:ext cx="832752" cy="159343"/>
          </a:xfrm>
          <a:prstGeom prst="flowChartAlternateProcess">
            <a:avLst/>
          </a:prstGeom>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r>
              <a:rPr lang="fr-FR" sz="900" i="1" dirty="0" smtClean="0">
                <a:solidFill>
                  <a:schemeClr val="bg1"/>
                </a:solidFill>
              </a:rPr>
              <a:t>BOUNCED</a:t>
            </a:r>
          </a:p>
        </p:txBody>
      </p:sp>
      <p:sp>
        <p:nvSpPr>
          <p:cNvPr id="181" name="Organigramme : Alternative 180"/>
          <p:cNvSpPr/>
          <p:nvPr/>
        </p:nvSpPr>
        <p:spPr>
          <a:xfrm>
            <a:off x="3159245" y="2621833"/>
            <a:ext cx="832752" cy="159343"/>
          </a:xfrm>
          <a:prstGeom prst="flowChartAlternateProcess">
            <a:avLst/>
          </a:prstGeom>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r>
              <a:rPr lang="fr-FR" sz="900" i="1" dirty="0" smtClean="0">
                <a:solidFill>
                  <a:schemeClr val="bg1"/>
                </a:solidFill>
              </a:rPr>
              <a:t>STOP</a:t>
            </a:r>
          </a:p>
        </p:txBody>
      </p:sp>
      <p:sp>
        <p:nvSpPr>
          <p:cNvPr id="182" name="Rectangle 181"/>
          <p:cNvSpPr/>
          <p:nvPr/>
        </p:nvSpPr>
        <p:spPr>
          <a:xfrm>
            <a:off x="4567442" y="1774235"/>
            <a:ext cx="1475200" cy="168300"/>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prstClr val="black"/>
                </a:solidFill>
              </a:rPr>
              <a:t>GMF_VW_EMAILSEND</a:t>
            </a:r>
            <a:endParaRPr lang="fr-FR" sz="800" dirty="0">
              <a:solidFill>
                <a:prstClr val="black"/>
              </a:solidFill>
            </a:endParaRPr>
          </a:p>
        </p:txBody>
      </p:sp>
      <p:sp>
        <p:nvSpPr>
          <p:cNvPr id="184" name="Rectangle 183"/>
          <p:cNvSpPr/>
          <p:nvPr/>
        </p:nvSpPr>
        <p:spPr>
          <a:xfrm>
            <a:off x="4563305" y="1998873"/>
            <a:ext cx="1475200" cy="16263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prstClr val="black"/>
                </a:solidFill>
              </a:rPr>
              <a:t>GMF_VW_EMAILOPEN</a:t>
            </a:r>
            <a:endParaRPr lang="fr-FR" sz="800" dirty="0">
              <a:solidFill>
                <a:prstClr val="black"/>
              </a:solidFill>
            </a:endParaRPr>
          </a:p>
        </p:txBody>
      </p:sp>
      <p:sp>
        <p:nvSpPr>
          <p:cNvPr id="185" name="Rectangle 184"/>
          <p:cNvSpPr/>
          <p:nvPr/>
        </p:nvSpPr>
        <p:spPr>
          <a:xfrm>
            <a:off x="4567442" y="2407732"/>
            <a:ext cx="1475200" cy="171141"/>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prstClr val="black"/>
                </a:solidFill>
              </a:rPr>
              <a:t>GMF_VW_EMAILCLICK</a:t>
            </a:r>
            <a:endParaRPr lang="fr-FR" sz="800" dirty="0">
              <a:solidFill>
                <a:prstClr val="black"/>
              </a:solidFill>
            </a:endParaRPr>
          </a:p>
        </p:txBody>
      </p:sp>
      <p:sp>
        <p:nvSpPr>
          <p:cNvPr id="187" name="Rectangle 186"/>
          <p:cNvSpPr/>
          <p:nvPr/>
        </p:nvSpPr>
        <p:spPr>
          <a:xfrm>
            <a:off x="4581010" y="2202308"/>
            <a:ext cx="1475200" cy="159343"/>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prstClr val="black"/>
                </a:solidFill>
              </a:rPr>
              <a:t>GMF_VW_EMAILBOUNCE</a:t>
            </a:r>
            <a:endParaRPr lang="fr-FR" sz="800" dirty="0">
              <a:solidFill>
                <a:prstClr val="black"/>
              </a:solidFill>
            </a:endParaRPr>
          </a:p>
        </p:txBody>
      </p:sp>
      <p:cxnSp>
        <p:nvCxnSpPr>
          <p:cNvPr id="194" name="Connecteur droit avec flèche 193"/>
          <p:cNvCxnSpPr>
            <a:stCxn id="172" idx="3"/>
            <a:endCxn id="182" idx="1"/>
          </p:cNvCxnSpPr>
          <p:nvPr/>
        </p:nvCxnSpPr>
        <p:spPr>
          <a:xfrm flipV="1">
            <a:off x="3955873" y="1858385"/>
            <a:ext cx="611569" cy="4479"/>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5" name="Connecteur droit avec flèche 194"/>
          <p:cNvCxnSpPr>
            <a:stCxn id="173" idx="3"/>
            <a:endCxn id="184" idx="1"/>
          </p:cNvCxnSpPr>
          <p:nvPr/>
        </p:nvCxnSpPr>
        <p:spPr>
          <a:xfrm flipV="1">
            <a:off x="3974980" y="2080192"/>
            <a:ext cx="588325" cy="269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7" name="Connecteur droit avec flèche 196"/>
          <p:cNvCxnSpPr>
            <a:stCxn id="175" idx="3"/>
            <a:endCxn id="185" idx="1"/>
          </p:cNvCxnSpPr>
          <p:nvPr/>
        </p:nvCxnSpPr>
        <p:spPr>
          <a:xfrm>
            <a:off x="3986364" y="2484414"/>
            <a:ext cx="581078" cy="8889"/>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8" name="Connecteur droit avec flèche 197"/>
          <p:cNvCxnSpPr>
            <a:stCxn id="180" idx="3"/>
            <a:endCxn id="187" idx="1"/>
          </p:cNvCxnSpPr>
          <p:nvPr/>
        </p:nvCxnSpPr>
        <p:spPr>
          <a:xfrm>
            <a:off x="3986364" y="2276900"/>
            <a:ext cx="594646" cy="508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Groupe 202"/>
          <p:cNvGrpSpPr/>
          <p:nvPr/>
        </p:nvGrpSpPr>
        <p:grpSpPr>
          <a:xfrm>
            <a:off x="7182903" y="4907928"/>
            <a:ext cx="520257" cy="370999"/>
            <a:chOff x="7377134" y="5218258"/>
            <a:chExt cx="520257" cy="370999"/>
          </a:xfrm>
        </p:grpSpPr>
        <p:pic>
          <p:nvPicPr>
            <p:cNvPr id="207" name="Picture 3" descr="D:\Utilisateurs\A72323\Downloads\Database-Free-PNG-Imag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45500" y="5218258"/>
              <a:ext cx="451891" cy="370999"/>
            </a:xfrm>
            <a:prstGeom prst="rect">
              <a:avLst/>
            </a:prstGeom>
            <a:noFill/>
            <a:extLst>
              <a:ext uri="{909E8E84-426E-40DD-AFC4-6F175D3DCCD1}">
                <a14:hiddenFill xmlns:a14="http://schemas.microsoft.com/office/drawing/2010/main">
                  <a:solidFill>
                    <a:srgbClr val="FFFFFF"/>
                  </a:solidFill>
                </a14:hiddenFill>
              </a:ext>
            </a:extLst>
          </p:spPr>
        </p:pic>
        <p:sp>
          <p:nvSpPr>
            <p:cNvPr id="209" name="Rectangle 208"/>
            <p:cNvSpPr/>
            <p:nvPr/>
          </p:nvSpPr>
          <p:spPr>
            <a:xfrm>
              <a:off x="7377134" y="5285334"/>
              <a:ext cx="506870" cy="276999"/>
            </a:xfrm>
            <a:prstGeom prst="rect">
              <a:avLst/>
            </a:prstGeom>
          </p:spPr>
          <p:txBody>
            <a:bodyPr wrap="none">
              <a:spAutoFit/>
            </a:bodyPr>
            <a:lstStyle/>
            <a:p>
              <a:r>
                <a:rPr lang="fr-FR" sz="1200" dirty="0" smtClean="0">
                  <a:solidFill>
                    <a:prstClr val="white"/>
                  </a:solidFill>
                </a:rPr>
                <a:t>SIMC</a:t>
              </a:r>
              <a:endParaRPr lang="fr-FR" sz="1200" dirty="0">
                <a:solidFill>
                  <a:prstClr val="white"/>
                </a:solidFill>
              </a:endParaRPr>
            </a:p>
          </p:txBody>
        </p:sp>
      </p:grpSp>
      <p:pic>
        <p:nvPicPr>
          <p:cNvPr id="210" name="Picture 3" descr="D:\Utilisateurs\A72323\Downloads\Database-Free-PNG-Imag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4489" y="2862080"/>
            <a:ext cx="351062" cy="288219"/>
          </a:xfrm>
          <a:prstGeom prst="rect">
            <a:avLst/>
          </a:prstGeom>
          <a:noFill/>
          <a:extLst>
            <a:ext uri="{909E8E84-426E-40DD-AFC4-6F175D3DCCD1}">
              <a14:hiddenFill xmlns:a14="http://schemas.microsoft.com/office/drawing/2010/main">
                <a:solidFill>
                  <a:srgbClr val="FFFFFF"/>
                </a:solidFill>
              </a14:hiddenFill>
            </a:ext>
          </a:extLst>
        </p:spPr>
      </p:pic>
      <p:sp>
        <p:nvSpPr>
          <p:cNvPr id="218" name="Rectangle 217"/>
          <p:cNvSpPr/>
          <p:nvPr/>
        </p:nvSpPr>
        <p:spPr>
          <a:xfrm>
            <a:off x="7410852" y="1766109"/>
            <a:ext cx="1475200" cy="168300"/>
          </a:xfrm>
          <a:prstGeom prst="rect">
            <a:avLst/>
          </a:prstGeom>
          <a:solidFill>
            <a:srgbClr val="FFCC99"/>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prstClr val="black"/>
                </a:solidFill>
              </a:rPr>
              <a:t>SIDELIV.EMREF</a:t>
            </a:r>
            <a:endParaRPr lang="fr-FR" sz="800" dirty="0">
              <a:solidFill>
                <a:prstClr val="black"/>
              </a:solidFill>
            </a:endParaRPr>
          </a:p>
        </p:txBody>
      </p:sp>
      <p:sp>
        <p:nvSpPr>
          <p:cNvPr id="219" name="Rectangle 218"/>
          <p:cNvSpPr/>
          <p:nvPr/>
        </p:nvSpPr>
        <p:spPr>
          <a:xfrm>
            <a:off x="7406715" y="1990747"/>
            <a:ext cx="1475200" cy="162638"/>
          </a:xfrm>
          <a:prstGeom prst="rect">
            <a:avLst/>
          </a:prstGeom>
          <a:solidFill>
            <a:srgbClr val="FFCC99"/>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prstClr val="black"/>
                </a:solidFill>
              </a:rPr>
              <a:t>SIDELIV.EMDELI</a:t>
            </a:r>
            <a:endParaRPr lang="fr-FR" sz="800" dirty="0">
              <a:solidFill>
                <a:prstClr val="black"/>
              </a:solidFill>
            </a:endParaRPr>
          </a:p>
        </p:txBody>
      </p:sp>
      <p:sp>
        <p:nvSpPr>
          <p:cNvPr id="220" name="Rectangle 219"/>
          <p:cNvSpPr/>
          <p:nvPr/>
        </p:nvSpPr>
        <p:spPr>
          <a:xfrm>
            <a:off x="7411262" y="2390357"/>
            <a:ext cx="1475200" cy="171141"/>
          </a:xfrm>
          <a:prstGeom prst="rect">
            <a:avLst/>
          </a:prstGeom>
          <a:solidFill>
            <a:srgbClr val="FFCC99"/>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prstClr val="black"/>
                </a:solidFill>
              </a:rPr>
              <a:t>SIDELIV.EMCLIC</a:t>
            </a:r>
            <a:endParaRPr lang="fr-FR" sz="800" dirty="0">
              <a:solidFill>
                <a:prstClr val="black"/>
              </a:solidFill>
            </a:endParaRPr>
          </a:p>
        </p:txBody>
      </p:sp>
      <p:cxnSp>
        <p:nvCxnSpPr>
          <p:cNvPr id="223" name="Connecteur droit avec flèche 222"/>
          <p:cNvCxnSpPr>
            <a:stCxn id="182" idx="3"/>
            <a:endCxn id="218" idx="1"/>
          </p:cNvCxnSpPr>
          <p:nvPr/>
        </p:nvCxnSpPr>
        <p:spPr>
          <a:xfrm flipV="1">
            <a:off x="6042642" y="1850259"/>
            <a:ext cx="1368210" cy="812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6" name="Connecteur droit avec flèche 225"/>
          <p:cNvCxnSpPr>
            <a:stCxn id="184" idx="3"/>
            <a:endCxn id="219" idx="1"/>
          </p:cNvCxnSpPr>
          <p:nvPr/>
        </p:nvCxnSpPr>
        <p:spPr>
          <a:xfrm flipV="1">
            <a:off x="6038505" y="2072066"/>
            <a:ext cx="1368210" cy="812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0" name="Connecteur droit avec flèche 229"/>
          <p:cNvCxnSpPr>
            <a:stCxn id="185" idx="3"/>
            <a:endCxn id="220" idx="1"/>
          </p:cNvCxnSpPr>
          <p:nvPr/>
        </p:nvCxnSpPr>
        <p:spPr>
          <a:xfrm flipV="1">
            <a:off x="6042642" y="2475928"/>
            <a:ext cx="1368620" cy="1737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1" name="Connecteur droit avec flèche 240"/>
          <p:cNvCxnSpPr>
            <a:stCxn id="187" idx="3"/>
            <a:endCxn id="219" idx="1"/>
          </p:cNvCxnSpPr>
          <p:nvPr/>
        </p:nvCxnSpPr>
        <p:spPr>
          <a:xfrm flipV="1">
            <a:off x="6056210" y="2072066"/>
            <a:ext cx="1350505" cy="20991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6" name="Rectangle 245"/>
          <p:cNvSpPr/>
          <p:nvPr/>
        </p:nvSpPr>
        <p:spPr>
          <a:xfrm>
            <a:off x="6461213" y="1596775"/>
            <a:ext cx="729687" cy="261610"/>
          </a:xfrm>
          <a:prstGeom prst="rect">
            <a:avLst/>
          </a:prstGeom>
        </p:spPr>
        <p:txBody>
          <a:bodyPr wrap="none">
            <a:spAutoFit/>
          </a:bodyPr>
          <a:lstStyle/>
          <a:p>
            <a:r>
              <a:rPr lang="fr-FR" sz="1100" i="1" dirty="0" smtClean="0">
                <a:solidFill>
                  <a:srgbClr val="FF0000"/>
                </a:solidFill>
              </a:rPr>
              <a:t>Flux SID ?</a:t>
            </a:r>
            <a:endParaRPr lang="fr-FR" sz="1100" i="1" dirty="0">
              <a:solidFill>
                <a:srgbClr val="FF0000"/>
              </a:solidFill>
            </a:endParaRPr>
          </a:p>
        </p:txBody>
      </p:sp>
      <p:pic>
        <p:nvPicPr>
          <p:cNvPr id="256" name="Picture 8"/>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3158263" y="4198230"/>
            <a:ext cx="210434" cy="21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ectangle 37"/>
          <p:cNvSpPr/>
          <p:nvPr/>
        </p:nvSpPr>
        <p:spPr>
          <a:xfrm>
            <a:off x="3415101" y="4488003"/>
            <a:ext cx="1607411" cy="307777"/>
          </a:xfrm>
          <a:prstGeom prst="rect">
            <a:avLst/>
          </a:prstGeom>
        </p:spPr>
        <p:txBody>
          <a:bodyPr wrap="square">
            <a:spAutoFit/>
          </a:bodyPr>
          <a:lstStyle/>
          <a:p>
            <a:r>
              <a:rPr lang="fr-FR" sz="700" dirty="0" smtClean="0">
                <a:latin typeface="Arial" panose="020B0604020202020204" pitchFamily="34" charset="0"/>
                <a:cs typeface="Arial" panose="020B0604020202020204" pitchFamily="34" charset="0"/>
              </a:rPr>
              <a:t>Rapport </a:t>
            </a:r>
            <a:r>
              <a:rPr lang="fr-FR" sz="700" dirty="0">
                <a:latin typeface="Arial" panose="020B0604020202020204" pitchFamily="34" charset="0"/>
                <a:cs typeface="Arial" panose="020B0604020202020204" pitchFamily="34" charset="0"/>
              </a:rPr>
              <a:t>des STOP  SMS, </a:t>
            </a:r>
            <a:endParaRPr lang="fr-FR" sz="700" dirty="0" smtClean="0">
              <a:latin typeface="Arial" panose="020B0604020202020204" pitchFamily="34" charset="0"/>
              <a:cs typeface="Arial" panose="020B0604020202020204" pitchFamily="34" charset="0"/>
            </a:endParaRPr>
          </a:p>
          <a:p>
            <a:r>
              <a:rPr lang="fr-FR" sz="700" b="1" dirty="0" smtClean="0">
                <a:latin typeface="Arial" panose="020B0604020202020204" pitchFamily="34" charset="0"/>
                <a:cs typeface="Arial" panose="020B0604020202020204" pitchFamily="34" charset="0"/>
              </a:rPr>
              <a:t>SMS_DMC_STOP_JJMMDD.txt</a:t>
            </a:r>
            <a:endParaRPr lang="fr-FR" sz="700" b="1" dirty="0">
              <a:latin typeface="Arial" panose="020B0604020202020204" pitchFamily="34" charset="0"/>
              <a:cs typeface="Arial" panose="020B0604020202020204" pitchFamily="34" charset="0"/>
            </a:endParaRPr>
          </a:p>
        </p:txBody>
      </p:sp>
      <p:pic>
        <p:nvPicPr>
          <p:cNvPr id="257" name="Picture 8"/>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3175403" y="4516360"/>
            <a:ext cx="210434" cy="21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8" name="Rectangle 257"/>
          <p:cNvSpPr/>
          <p:nvPr/>
        </p:nvSpPr>
        <p:spPr>
          <a:xfrm>
            <a:off x="7440660" y="4249452"/>
            <a:ext cx="1475200" cy="168300"/>
          </a:xfrm>
          <a:prstGeom prst="rect">
            <a:avLst/>
          </a:prstGeom>
          <a:solidFill>
            <a:srgbClr val="FFCC99"/>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prstClr val="black"/>
                </a:solidFill>
              </a:rPr>
              <a:t>SIDSMS.SMSDEL</a:t>
            </a:r>
            <a:endParaRPr lang="fr-FR" sz="800" dirty="0">
              <a:solidFill>
                <a:prstClr val="black"/>
              </a:solidFill>
            </a:endParaRPr>
          </a:p>
        </p:txBody>
      </p:sp>
      <p:sp>
        <p:nvSpPr>
          <p:cNvPr id="260" name="Rectangle 259"/>
          <p:cNvSpPr/>
          <p:nvPr/>
        </p:nvSpPr>
        <p:spPr>
          <a:xfrm>
            <a:off x="7436523" y="4559434"/>
            <a:ext cx="1475200" cy="162638"/>
          </a:xfrm>
          <a:prstGeom prst="rect">
            <a:avLst/>
          </a:prstGeom>
          <a:solidFill>
            <a:srgbClr val="FFCC99"/>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prstClr val="black"/>
                </a:solidFill>
              </a:rPr>
              <a:t>SIDSMS.SMSOUT</a:t>
            </a:r>
            <a:endParaRPr lang="fr-FR" sz="800" dirty="0">
              <a:solidFill>
                <a:prstClr val="black"/>
              </a:solidFill>
            </a:endParaRPr>
          </a:p>
        </p:txBody>
      </p:sp>
      <p:cxnSp>
        <p:nvCxnSpPr>
          <p:cNvPr id="262" name="Connecteur droit avec flèche 261"/>
          <p:cNvCxnSpPr>
            <a:stCxn id="178" idx="3"/>
            <a:endCxn id="258" idx="1"/>
          </p:cNvCxnSpPr>
          <p:nvPr/>
        </p:nvCxnSpPr>
        <p:spPr>
          <a:xfrm>
            <a:off x="5138278" y="4312508"/>
            <a:ext cx="2302382" cy="2109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Connecteur droit avec flèche 262"/>
          <p:cNvCxnSpPr>
            <a:stCxn id="38" idx="3"/>
            <a:endCxn id="260" idx="1"/>
          </p:cNvCxnSpPr>
          <p:nvPr/>
        </p:nvCxnSpPr>
        <p:spPr>
          <a:xfrm flipV="1">
            <a:off x="5022512" y="4640753"/>
            <a:ext cx="2414011" cy="1139"/>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4" name="Organigramme : Alternative 263"/>
          <p:cNvSpPr/>
          <p:nvPr/>
        </p:nvSpPr>
        <p:spPr>
          <a:xfrm>
            <a:off x="4996217" y="2856214"/>
            <a:ext cx="1128023" cy="287763"/>
          </a:xfrm>
          <a:prstGeom prst="flowChartAlternateProcess">
            <a:avLst/>
          </a:prstGeom>
          <a:solidFill>
            <a:srgbClr val="00B0F0"/>
          </a:solidFill>
          <a:ln>
            <a:solidFill>
              <a:srgbClr val="002060"/>
            </a:solidFill>
          </a:ln>
        </p:spPr>
        <p:style>
          <a:lnRef idx="1">
            <a:schemeClr val="dk1"/>
          </a:lnRef>
          <a:fillRef idx="0">
            <a:schemeClr val="dk1"/>
          </a:fillRef>
          <a:effectRef idx="0">
            <a:schemeClr val="dk1"/>
          </a:effectRef>
          <a:fontRef idx="minor">
            <a:schemeClr val="tx1"/>
          </a:fontRef>
        </p:style>
        <p:txBody>
          <a:bodyPr rtlCol="0" anchor="ctr"/>
          <a:lstStyle/>
          <a:p>
            <a:pPr algn="ctr"/>
            <a:r>
              <a:rPr lang="fr-FR" sz="900" i="1" dirty="0" smtClean="0">
                <a:solidFill>
                  <a:schemeClr val="bg1"/>
                </a:solidFill>
              </a:rPr>
              <a:t>Unica SYSTEM TABLES</a:t>
            </a:r>
          </a:p>
        </p:txBody>
      </p:sp>
      <p:sp>
        <p:nvSpPr>
          <p:cNvPr id="266" name="Rectangle 265"/>
          <p:cNvSpPr/>
          <p:nvPr/>
        </p:nvSpPr>
        <p:spPr>
          <a:xfrm>
            <a:off x="5844104" y="4045665"/>
            <a:ext cx="729687" cy="261610"/>
          </a:xfrm>
          <a:prstGeom prst="rect">
            <a:avLst/>
          </a:prstGeom>
        </p:spPr>
        <p:txBody>
          <a:bodyPr wrap="none">
            <a:spAutoFit/>
          </a:bodyPr>
          <a:lstStyle/>
          <a:p>
            <a:r>
              <a:rPr lang="fr-FR" sz="1100" i="1" dirty="0" smtClean="0">
                <a:solidFill>
                  <a:srgbClr val="FF0000"/>
                </a:solidFill>
              </a:rPr>
              <a:t>Flux SID ?</a:t>
            </a:r>
            <a:endParaRPr lang="fr-FR" sz="1100" i="1" dirty="0">
              <a:solidFill>
                <a:srgbClr val="FF0000"/>
              </a:solidFill>
            </a:endParaRPr>
          </a:p>
        </p:txBody>
      </p:sp>
      <p:sp>
        <p:nvSpPr>
          <p:cNvPr id="267" name="Organigramme : Alternative 266"/>
          <p:cNvSpPr/>
          <p:nvPr/>
        </p:nvSpPr>
        <p:spPr>
          <a:xfrm>
            <a:off x="7747240" y="4936441"/>
            <a:ext cx="1128023" cy="287763"/>
          </a:xfrm>
          <a:prstGeom prst="flowChartAlternateProcess">
            <a:avLst/>
          </a:prstGeom>
          <a:solidFill>
            <a:schemeClr val="accent6">
              <a:lumMod val="20000"/>
              <a:lumOff val="80000"/>
            </a:schemeClr>
          </a:solidFill>
          <a:ln>
            <a:solidFill>
              <a:srgbClr val="002060"/>
            </a:solidFill>
          </a:ln>
        </p:spPr>
        <p:style>
          <a:lnRef idx="1">
            <a:schemeClr val="dk1"/>
          </a:lnRef>
          <a:fillRef idx="0">
            <a:schemeClr val="dk1"/>
          </a:fillRef>
          <a:effectRef idx="0">
            <a:schemeClr val="dk1"/>
          </a:effectRef>
          <a:fontRef idx="minor">
            <a:schemeClr val="tx1"/>
          </a:fontRef>
        </p:style>
        <p:txBody>
          <a:bodyPr rtlCol="0" anchor="ctr"/>
          <a:lstStyle/>
          <a:p>
            <a:pPr algn="ctr"/>
            <a:r>
              <a:rPr lang="fr-FR" sz="900" b="1" i="1" dirty="0" smtClean="0">
                <a:solidFill>
                  <a:schemeClr val="accent1">
                    <a:lumMod val="50000"/>
                  </a:schemeClr>
                </a:solidFill>
              </a:rPr>
              <a:t>Base SIMC</a:t>
            </a:r>
          </a:p>
        </p:txBody>
      </p:sp>
      <p:pic>
        <p:nvPicPr>
          <p:cNvPr id="268"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2596" y="4523257"/>
            <a:ext cx="343271" cy="360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9"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1354" y="2383987"/>
            <a:ext cx="352687" cy="209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 name="Accolade ouvrante 51"/>
          <p:cNvSpPr/>
          <p:nvPr/>
        </p:nvSpPr>
        <p:spPr>
          <a:xfrm>
            <a:off x="2907098" y="1709292"/>
            <a:ext cx="167332" cy="1062586"/>
          </a:xfrm>
          <a:prstGeom prst="lef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70" name="Accolade ouvrante 269"/>
          <p:cNvSpPr/>
          <p:nvPr/>
        </p:nvSpPr>
        <p:spPr>
          <a:xfrm>
            <a:off x="2924450" y="3991163"/>
            <a:ext cx="167332" cy="1062586"/>
          </a:xfrm>
          <a:prstGeom prst="lef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35871416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Annexes</a:t>
            </a:r>
            <a:endParaRPr lang="fr-FR" dirty="0"/>
          </a:p>
        </p:txBody>
      </p:sp>
      <p:sp>
        <p:nvSpPr>
          <p:cNvPr id="6" name="Espace réservé du texte 5"/>
          <p:cNvSpPr>
            <a:spLocks noGrp="1"/>
          </p:cNvSpPr>
          <p:nvPr>
            <p:ph type="body" idx="1"/>
          </p:nvPr>
        </p:nvSpPr>
        <p:spPr/>
        <p:txBody>
          <a:bodyPr/>
          <a:lstStyle/>
          <a:p>
            <a:r>
              <a:rPr lang="fr-FR" sz="1800" dirty="0" smtClean="0">
                <a:latin typeface="+mn-lt"/>
              </a:rPr>
              <a:t>Synthèse de l’architecture technique du SI Marketing</a:t>
            </a:r>
          </a:p>
          <a:p>
            <a:r>
              <a:rPr lang="fr-FR" sz="1800" dirty="0" smtClean="0">
                <a:latin typeface="+mn-lt"/>
              </a:rPr>
              <a:t>Schémas de référence</a:t>
            </a:r>
          </a:p>
          <a:p>
            <a:pPr marL="342900" indent="-342900">
              <a:buFont typeface="Wingdings" panose="05000000000000000000" pitchFamily="2" charset="2"/>
              <a:buChar char="§"/>
            </a:pPr>
            <a:r>
              <a:rPr lang="fr-FR" sz="1800" dirty="0" smtClean="0">
                <a:latin typeface="+mn-lt"/>
              </a:rPr>
              <a:t>Flux alimentation CRM Marketing v 2.7</a:t>
            </a:r>
          </a:p>
          <a:p>
            <a:pPr marL="342900" lvl="0" indent="-342900">
              <a:buFont typeface="Wingdings" panose="05000000000000000000" pitchFamily="2" charset="2"/>
              <a:buChar char="§"/>
            </a:pPr>
            <a:r>
              <a:rPr lang="fr-FR" sz="1800" dirty="0" err="1" smtClean="0">
                <a:latin typeface="+mn-lt"/>
              </a:rPr>
              <a:t>Process</a:t>
            </a:r>
            <a:r>
              <a:rPr lang="fr-FR" sz="1800" dirty="0" smtClean="0">
                <a:latin typeface="+mn-lt"/>
              </a:rPr>
              <a:t> CRM Marketing /</a:t>
            </a:r>
            <a:r>
              <a:rPr lang="fr-FR" sz="1800" dirty="0" err="1" smtClean="0">
                <a:latin typeface="+mn-lt"/>
              </a:rPr>
              <a:t>Legacy</a:t>
            </a:r>
            <a:r>
              <a:rPr lang="fr-FR" sz="1800" dirty="0" smtClean="0">
                <a:latin typeface="+mn-lt"/>
              </a:rPr>
              <a:t> GMF</a:t>
            </a:r>
          </a:p>
          <a:p>
            <a:pPr marL="342900" lvl="0" indent="-342900">
              <a:buFont typeface="Wingdings" panose="05000000000000000000" pitchFamily="2" charset="2"/>
              <a:buChar char="§"/>
            </a:pPr>
            <a:r>
              <a:rPr lang="fr-FR" sz="1800" dirty="0" smtClean="0">
                <a:latin typeface="+mn-lt"/>
              </a:rPr>
              <a:t>Architecture Unica GMF</a:t>
            </a:r>
          </a:p>
          <a:p>
            <a:pPr marL="342900" lvl="0" indent="-342900">
              <a:buFont typeface="Wingdings" panose="05000000000000000000" pitchFamily="2" charset="2"/>
              <a:buChar char="§"/>
            </a:pPr>
            <a:r>
              <a:rPr lang="fr-FR" sz="1800" dirty="0" smtClean="0">
                <a:latin typeface="+mn-lt"/>
              </a:rPr>
              <a:t>Schémas BDD Unica</a:t>
            </a:r>
          </a:p>
          <a:p>
            <a:pPr marL="342900" lvl="0" indent="-342900">
              <a:buFont typeface="Wingdings" panose="05000000000000000000" pitchFamily="2" charset="2"/>
              <a:buChar char="§"/>
            </a:pPr>
            <a:r>
              <a:rPr lang="fr-FR" sz="1800" dirty="0" smtClean="0">
                <a:latin typeface="+mn-lt"/>
              </a:rPr>
              <a:t>Structures de données </a:t>
            </a:r>
            <a:r>
              <a:rPr lang="fr-FR" sz="1800" dirty="0" smtClean="0">
                <a:latin typeface="+mn-lt"/>
              </a:rPr>
              <a:t>complémentaires</a:t>
            </a:r>
          </a:p>
          <a:p>
            <a:pPr marL="342900" lvl="0" indent="-342900">
              <a:buFont typeface="Wingdings" panose="05000000000000000000" pitchFamily="2" charset="2"/>
              <a:buChar char="§"/>
            </a:pPr>
            <a:r>
              <a:rPr lang="fr-FR" sz="1800" dirty="0" smtClean="0">
                <a:latin typeface="+mn-lt"/>
              </a:rPr>
              <a:t>MDD vues offres et </a:t>
            </a:r>
            <a:r>
              <a:rPr lang="fr-FR" sz="1800" dirty="0" err="1" smtClean="0">
                <a:latin typeface="+mn-lt"/>
              </a:rPr>
              <a:t>Targetcells</a:t>
            </a:r>
            <a:endParaRPr lang="fr-FR" sz="1800" dirty="0" smtClean="0">
              <a:latin typeface="+mn-lt"/>
            </a:endParaRPr>
          </a:p>
          <a:p>
            <a:pPr marL="342900" lvl="0" indent="-342900">
              <a:buFont typeface="Wingdings" panose="05000000000000000000" pitchFamily="2" charset="2"/>
              <a:buChar char="§"/>
            </a:pPr>
            <a:r>
              <a:rPr lang="fr-FR" sz="1800" dirty="0" smtClean="0">
                <a:latin typeface="+mn-lt"/>
              </a:rPr>
              <a:t>Lien entre les tables Unica</a:t>
            </a:r>
            <a:endParaRPr lang="fr-FR" sz="1800" dirty="0" smtClean="0">
              <a:latin typeface="+mn-lt"/>
            </a:endParaRPr>
          </a:p>
          <a:p>
            <a:endParaRPr lang="fr-FR" dirty="0"/>
          </a:p>
        </p:txBody>
      </p:sp>
      <p:sp>
        <p:nvSpPr>
          <p:cNvPr id="4" name="Espace réservé du numéro de diapositive 3"/>
          <p:cNvSpPr>
            <a:spLocks noGrp="1"/>
          </p:cNvSpPr>
          <p:nvPr>
            <p:ph type="sldNum" sz="quarter" idx="12"/>
          </p:nvPr>
        </p:nvSpPr>
        <p:spPr/>
        <p:txBody>
          <a:bodyPr/>
          <a:lstStyle/>
          <a:p>
            <a:pPr>
              <a:defRPr/>
            </a:pPr>
            <a:fld id="{262B74D4-90DA-4AEC-BD91-C5C5D75455C1}" type="slidenum">
              <a:rPr lang="fr-FR" smtClean="0"/>
              <a:pPr>
                <a:defRPr/>
              </a:pPr>
              <a:t>14</a:t>
            </a:fld>
            <a:endParaRPr lang="fr-FR"/>
          </a:p>
        </p:txBody>
      </p:sp>
    </p:spTree>
    <p:extLst>
      <p:ext uri="{BB962C8B-B14F-4D97-AF65-F5344CB8AC3E}">
        <p14:creationId xmlns:p14="http://schemas.microsoft.com/office/powerpoint/2010/main" val="2147172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dirty="0" smtClean="0"/>
              <a:t>SI Marketing – </a:t>
            </a:r>
            <a:r>
              <a:rPr lang="fr-FR" sz="1600" dirty="0" smtClean="0"/>
              <a:t>architecture technique</a:t>
            </a:r>
            <a:endParaRPr lang="fr-FR" sz="1600" dirty="0"/>
          </a:p>
        </p:txBody>
      </p:sp>
      <p:pic>
        <p:nvPicPr>
          <p:cNvPr id="7" name="Picture 3" descr="D:\Utilisateurs\A72323\Downloads\mainfram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0126" y="4288045"/>
            <a:ext cx="457509" cy="45750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7"/>
          <p:cNvCxnSpPr/>
          <p:nvPr/>
        </p:nvCxnSpPr>
        <p:spPr>
          <a:xfrm>
            <a:off x="635240" y="1252270"/>
            <a:ext cx="8158345" cy="0"/>
          </a:xfrm>
          <a:prstGeom prst="line">
            <a:avLst/>
          </a:prstGeom>
        </p:spPr>
        <p:style>
          <a:lnRef idx="1">
            <a:schemeClr val="accent5"/>
          </a:lnRef>
          <a:fillRef idx="0">
            <a:schemeClr val="accent5"/>
          </a:fillRef>
          <a:effectRef idx="0">
            <a:schemeClr val="accent5"/>
          </a:effectRef>
          <a:fontRef idx="minor">
            <a:schemeClr val="tx1"/>
          </a:fontRef>
        </p:style>
      </p:cxnSp>
      <p:sp>
        <p:nvSpPr>
          <p:cNvPr id="14" name="ZoneTexte 13"/>
          <p:cNvSpPr txBox="1"/>
          <p:nvPr/>
        </p:nvSpPr>
        <p:spPr>
          <a:xfrm>
            <a:off x="7565017" y="3934029"/>
            <a:ext cx="1402792" cy="246221"/>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fr-FR" sz="1000" dirty="0" smtClean="0">
                <a:solidFill>
                  <a:schemeClr val="bg2">
                    <a:lumMod val="10000"/>
                  </a:schemeClr>
                </a:solidFill>
              </a:rPr>
              <a:t>OS type UNIX/LINUX</a:t>
            </a:r>
          </a:p>
        </p:txBody>
      </p:sp>
      <p:sp>
        <p:nvSpPr>
          <p:cNvPr id="20" name="ZoneTexte 19"/>
          <p:cNvSpPr txBox="1"/>
          <p:nvPr/>
        </p:nvSpPr>
        <p:spPr>
          <a:xfrm>
            <a:off x="7596313" y="5606456"/>
            <a:ext cx="1178959" cy="246221"/>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fr-FR" sz="1000" dirty="0" smtClean="0">
                <a:solidFill>
                  <a:schemeClr val="bg2">
                    <a:lumMod val="10000"/>
                  </a:schemeClr>
                </a:solidFill>
              </a:rPr>
              <a:t>Base SAS</a:t>
            </a:r>
          </a:p>
        </p:txBody>
      </p:sp>
      <p:grpSp>
        <p:nvGrpSpPr>
          <p:cNvPr id="62" name="Groupe 61"/>
          <p:cNvGrpSpPr/>
          <p:nvPr/>
        </p:nvGrpSpPr>
        <p:grpSpPr>
          <a:xfrm>
            <a:off x="3812673" y="1461634"/>
            <a:ext cx="1233824" cy="935514"/>
            <a:chOff x="749711" y="2450351"/>
            <a:chExt cx="1233824" cy="935514"/>
          </a:xfrm>
        </p:grpSpPr>
        <p:sp>
          <p:nvSpPr>
            <p:cNvPr id="2" name="Rectangle à coins arrondis 1"/>
            <p:cNvSpPr>
              <a:spLocks noChangeAspect="1"/>
            </p:cNvSpPr>
            <p:nvPr/>
          </p:nvSpPr>
          <p:spPr>
            <a:xfrm>
              <a:off x="771482" y="2615425"/>
              <a:ext cx="1156912" cy="280928"/>
            </a:xfrm>
            <a:prstGeom prst="round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fr-FR" sz="1050" b="1" dirty="0">
                  <a:solidFill>
                    <a:srgbClr val="002060"/>
                  </a:solidFill>
                </a:rPr>
                <a:t>UNICA</a:t>
              </a:r>
              <a:endParaRPr lang="fr-FR" b="1" dirty="0">
                <a:solidFill>
                  <a:srgbClr val="002060"/>
                </a:solidFill>
              </a:endParaRPr>
            </a:p>
          </p:txBody>
        </p:sp>
        <p:sp>
          <p:nvSpPr>
            <p:cNvPr id="3" name="Rectangle à coins arrondis 2"/>
            <p:cNvSpPr/>
            <p:nvPr/>
          </p:nvSpPr>
          <p:spPr>
            <a:xfrm>
              <a:off x="749711" y="2450351"/>
              <a:ext cx="1233824" cy="756855"/>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fr-FR">
                <a:noFill/>
              </a:endParaRPr>
            </a:p>
          </p:txBody>
        </p:sp>
        <p:pic>
          <p:nvPicPr>
            <p:cNvPr id="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051" y="3006494"/>
              <a:ext cx="379371" cy="379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descr="D:\Utilisateurs\A72323\Downloads\Database-Free-PNG-Imag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7664" y="3058876"/>
              <a:ext cx="303194" cy="29665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D:\utilisateurs\A72323\Downloads\paper.png"/>
            <p:cNvPicPr>
              <a:picLocks noChangeAspect="1" noChangeArrowheads="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85098" y="3080989"/>
              <a:ext cx="252433" cy="2524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 name="Groupe 64"/>
          <p:cNvGrpSpPr/>
          <p:nvPr/>
        </p:nvGrpSpPr>
        <p:grpSpPr>
          <a:xfrm>
            <a:off x="3814131" y="2607481"/>
            <a:ext cx="1233824" cy="968954"/>
            <a:chOff x="2512234" y="3527539"/>
            <a:chExt cx="1233824" cy="968954"/>
          </a:xfrm>
        </p:grpSpPr>
        <p:sp>
          <p:nvSpPr>
            <p:cNvPr id="49" name="Rectangle à coins arrondis 48"/>
            <p:cNvSpPr>
              <a:spLocks noChangeAspect="1"/>
            </p:cNvSpPr>
            <p:nvPr/>
          </p:nvSpPr>
          <p:spPr>
            <a:xfrm>
              <a:off x="2550690" y="3706150"/>
              <a:ext cx="1156912" cy="280928"/>
            </a:xfrm>
            <a:prstGeom prst="round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fr-FR" sz="1050" b="1" dirty="0">
                  <a:solidFill>
                    <a:srgbClr val="002060"/>
                  </a:solidFill>
                </a:rPr>
                <a:t>BDD Marketing</a:t>
              </a:r>
            </a:p>
          </p:txBody>
        </p:sp>
        <p:sp>
          <p:nvSpPr>
            <p:cNvPr id="50" name="Rectangle à coins arrondis 49"/>
            <p:cNvSpPr/>
            <p:nvPr/>
          </p:nvSpPr>
          <p:spPr>
            <a:xfrm>
              <a:off x="2512234" y="3527539"/>
              <a:ext cx="1233824" cy="756855"/>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fr-FR">
                <a:noFill/>
              </a:endParaRPr>
            </a:p>
          </p:txBody>
        </p:sp>
        <p:pic>
          <p:nvPicPr>
            <p:cNvPr id="4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5053" y="4117122"/>
              <a:ext cx="379371" cy="379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3" descr="D:\Utilisateurs\A72323\Downloads\Database-Free-PNG-Imag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3759" y="4136365"/>
              <a:ext cx="303194" cy="29665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D:\utilisateurs\A72323\Downloads\paper.png"/>
            <p:cNvPicPr>
              <a:picLocks noChangeAspect="1" noChangeArrowheads="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5164" y="4180590"/>
              <a:ext cx="252433" cy="2524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e 63"/>
          <p:cNvGrpSpPr/>
          <p:nvPr/>
        </p:nvGrpSpPr>
        <p:grpSpPr>
          <a:xfrm>
            <a:off x="5284933" y="2565409"/>
            <a:ext cx="1233824" cy="917748"/>
            <a:chOff x="2559945" y="1587253"/>
            <a:chExt cx="1233824" cy="917748"/>
          </a:xfrm>
        </p:grpSpPr>
        <p:sp>
          <p:nvSpPr>
            <p:cNvPr id="32" name="Rectangle à coins arrondis 31"/>
            <p:cNvSpPr/>
            <p:nvPr/>
          </p:nvSpPr>
          <p:spPr>
            <a:xfrm>
              <a:off x="2559945" y="1587253"/>
              <a:ext cx="1233824" cy="756855"/>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fr-FR">
                <a:noFill/>
              </a:endParaRPr>
            </a:p>
          </p:txBody>
        </p:sp>
        <p:sp>
          <p:nvSpPr>
            <p:cNvPr id="31" name="Rectangle à coins arrondis 30"/>
            <p:cNvSpPr>
              <a:spLocks noChangeAspect="1"/>
            </p:cNvSpPr>
            <p:nvPr/>
          </p:nvSpPr>
          <p:spPr>
            <a:xfrm>
              <a:off x="2734738" y="1778885"/>
              <a:ext cx="762199" cy="280928"/>
            </a:xfrm>
            <a:prstGeom prst="round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fr-FR" sz="1050" b="1" dirty="0">
                  <a:solidFill>
                    <a:srgbClr val="002060"/>
                  </a:solidFill>
                </a:rPr>
                <a:t>SIMC</a:t>
              </a:r>
            </a:p>
          </p:txBody>
        </p:sp>
        <p:grpSp>
          <p:nvGrpSpPr>
            <p:cNvPr id="22" name="Groupe 21"/>
            <p:cNvGrpSpPr/>
            <p:nvPr/>
          </p:nvGrpSpPr>
          <p:grpSpPr>
            <a:xfrm>
              <a:off x="3260461" y="2181851"/>
              <a:ext cx="361840" cy="284592"/>
              <a:chOff x="7377134" y="5218258"/>
              <a:chExt cx="520257" cy="370999"/>
            </a:xfrm>
          </p:grpSpPr>
          <p:pic>
            <p:nvPicPr>
              <p:cNvPr id="23" name="Picture 3" descr="D:\Utilisateurs\A72323\Downloads\Database-Free-PNG-Image.png"/>
              <p:cNvPicPr>
                <a:picLocks noChangeAspect="1" noChangeArrowheads="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5500" y="5218258"/>
                <a:ext cx="451891" cy="370999"/>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7377134" y="5285334"/>
                <a:ext cx="184731" cy="276999"/>
              </a:xfrm>
              <a:prstGeom prst="rect">
                <a:avLst/>
              </a:prstGeom>
            </p:spPr>
            <p:txBody>
              <a:bodyPr wrap="none">
                <a:spAutoFit/>
              </a:bodyPr>
              <a:lstStyle/>
              <a:p>
                <a:endParaRPr lang="fr-FR" sz="1200" dirty="0">
                  <a:solidFill>
                    <a:schemeClr val="bg1"/>
                  </a:solidFill>
                </a:endParaRPr>
              </a:p>
            </p:txBody>
          </p:sp>
        </p:grpSp>
        <p:pic>
          <p:nvPicPr>
            <p:cNvPr id="2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2009" y="2125630"/>
              <a:ext cx="379371" cy="379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3" name="Groupe 62"/>
          <p:cNvGrpSpPr/>
          <p:nvPr/>
        </p:nvGrpSpPr>
        <p:grpSpPr>
          <a:xfrm>
            <a:off x="2267744" y="2628545"/>
            <a:ext cx="1236488" cy="950481"/>
            <a:chOff x="3902157" y="1725904"/>
            <a:chExt cx="1236488" cy="950481"/>
          </a:xfrm>
        </p:grpSpPr>
        <p:sp>
          <p:nvSpPr>
            <p:cNvPr id="35" name="Rectangle à coins arrondis 34"/>
            <p:cNvSpPr>
              <a:spLocks noChangeAspect="1"/>
            </p:cNvSpPr>
            <p:nvPr/>
          </p:nvSpPr>
          <p:spPr>
            <a:xfrm>
              <a:off x="3981733" y="1908905"/>
              <a:ext cx="1156912" cy="280928"/>
            </a:xfrm>
            <a:prstGeom prst="round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fr-FR" sz="1050" b="1" dirty="0">
                  <a:solidFill>
                    <a:schemeClr val="accent1">
                      <a:lumMod val="75000"/>
                    </a:schemeClr>
                  </a:solidFill>
                </a:rPr>
                <a:t>EDEN</a:t>
              </a:r>
            </a:p>
          </p:txBody>
        </p:sp>
        <p:sp>
          <p:nvSpPr>
            <p:cNvPr id="36" name="Rectangle à coins arrondis 35"/>
            <p:cNvSpPr/>
            <p:nvPr/>
          </p:nvSpPr>
          <p:spPr>
            <a:xfrm>
              <a:off x="3902157" y="1725904"/>
              <a:ext cx="1233824" cy="756855"/>
            </a:xfrm>
            <a:prstGeom prst="roundRect">
              <a:avLst/>
            </a:prstGeom>
            <a:noFill/>
            <a:ln>
              <a:solidFill>
                <a:srgbClr val="CC66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noFill/>
              </a:endParaRPr>
            </a:p>
          </p:txBody>
        </p:sp>
        <p:pic>
          <p:nvPicPr>
            <p:cNvPr id="37" name="Picture 3" descr="D:\Utilisateurs\A72323\Downloads\mainfram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44019" y="2263577"/>
              <a:ext cx="412808" cy="41280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 descr="D:\Utilisateurs\A72323\Downloads\Database-Free-PNG-Image.png"/>
            <p:cNvPicPr>
              <a:picLocks noChangeAspect="1" noChangeArrowheads="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14412" y="2341629"/>
              <a:ext cx="310980" cy="30427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D:\utilisateurs\A72323\Downloads\paper.png"/>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63634" y="2347231"/>
              <a:ext cx="252433" cy="2524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Groupe 65"/>
          <p:cNvGrpSpPr/>
          <p:nvPr/>
        </p:nvGrpSpPr>
        <p:grpSpPr>
          <a:xfrm>
            <a:off x="3854994" y="5214823"/>
            <a:ext cx="1236488" cy="950481"/>
            <a:chOff x="3902157" y="1725904"/>
            <a:chExt cx="1236488" cy="950481"/>
          </a:xfrm>
        </p:grpSpPr>
        <p:sp>
          <p:nvSpPr>
            <p:cNvPr id="67" name="Rectangle à coins arrondis 66"/>
            <p:cNvSpPr>
              <a:spLocks noChangeAspect="1"/>
            </p:cNvSpPr>
            <p:nvPr/>
          </p:nvSpPr>
          <p:spPr>
            <a:xfrm>
              <a:off x="3981733" y="1908905"/>
              <a:ext cx="1156912" cy="280928"/>
            </a:xfrm>
            <a:prstGeom prst="round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fr-FR" sz="1050" b="1" dirty="0" smtClean="0">
                  <a:solidFill>
                    <a:schemeClr val="accent1">
                      <a:lumMod val="75000"/>
                    </a:schemeClr>
                  </a:solidFill>
                </a:rPr>
                <a:t>SI Gestion</a:t>
              </a:r>
              <a:endParaRPr lang="fr-FR" sz="1050" b="1" dirty="0">
                <a:solidFill>
                  <a:schemeClr val="accent1">
                    <a:lumMod val="75000"/>
                  </a:schemeClr>
                </a:solidFill>
              </a:endParaRPr>
            </a:p>
          </p:txBody>
        </p:sp>
        <p:sp>
          <p:nvSpPr>
            <p:cNvPr id="68" name="Rectangle à coins arrondis 67"/>
            <p:cNvSpPr/>
            <p:nvPr/>
          </p:nvSpPr>
          <p:spPr>
            <a:xfrm>
              <a:off x="3902157" y="1725904"/>
              <a:ext cx="1233824" cy="756855"/>
            </a:xfrm>
            <a:prstGeom prst="roundRect">
              <a:avLst/>
            </a:prstGeom>
            <a:noFill/>
            <a:ln>
              <a:solidFill>
                <a:srgbClr val="CC66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noFill/>
              </a:endParaRPr>
            </a:p>
          </p:txBody>
        </p:sp>
        <p:pic>
          <p:nvPicPr>
            <p:cNvPr id="69" name="Picture 3" descr="D:\Utilisateurs\A72323\Downloads\mainfram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44019" y="2263577"/>
              <a:ext cx="412808" cy="41280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3" descr="D:\Utilisateurs\A72323\Downloads\Database-Free-PNG-Image.png"/>
            <p:cNvPicPr>
              <a:picLocks noChangeAspect="1" noChangeArrowheads="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14412" y="2341629"/>
              <a:ext cx="310980" cy="30427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D:\utilisateurs\A72323\Downloads\paper.png"/>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63634" y="2347231"/>
              <a:ext cx="252433" cy="2524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e 71"/>
          <p:cNvGrpSpPr/>
          <p:nvPr/>
        </p:nvGrpSpPr>
        <p:grpSpPr>
          <a:xfrm>
            <a:off x="3854994" y="3769257"/>
            <a:ext cx="1236488" cy="950481"/>
            <a:chOff x="3902157" y="1725904"/>
            <a:chExt cx="1236488" cy="950481"/>
          </a:xfrm>
        </p:grpSpPr>
        <p:sp>
          <p:nvSpPr>
            <p:cNvPr id="73" name="Rectangle à coins arrondis 72"/>
            <p:cNvSpPr>
              <a:spLocks noChangeAspect="1"/>
            </p:cNvSpPr>
            <p:nvPr/>
          </p:nvSpPr>
          <p:spPr>
            <a:xfrm>
              <a:off x="3981733" y="1908905"/>
              <a:ext cx="1156912" cy="280928"/>
            </a:xfrm>
            <a:prstGeom prst="round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fr-FR" sz="1050" b="1" dirty="0" smtClean="0">
                  <a:solidFill>
                    <a:schemeClr val="accent1">
                      <a:lumMod val="75000"/>
                    </a:schemeClr>
                  </a:solidFill>
                </a:rPr>
                <a:t>DI Commercial</a:t>
              </a:r>
              <a:endParaRPr lang="fr-FR" sz="1050" b="1" dirty="0">
                <a:solidFill>
                  <a:schemeClr val="accent1">
                    <a:lumMod val="75000"/>
                  </a:schemeClr>
                </a:solidFill>
              </a:endParaRPr>
            </a:p>
          </p:txBody>
        </p:sp>
        <p:sp>
          <p:nvSpPr>
            <p:cNvPr id="74" name="Rectangle à coins arrondis 73"/>
            <p:cNvSpPr/>
            <p:nvPr/>
          </p:nvSpPr>
          <p:spPr>
            <a:xfrm>
              <a:off x="3902157" y="1725904"/>
              <a:ext cx="1233824" cy="756855"/>
            </a:xfrm>
            <a:prstGeom prst="roundRect">
              <a:avLst/>
            </a:prstGeom>
            <a:noFill/>
            <a:ln>
              <a:solidFill>
                <a:srgbClr val="CC66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noFill/>
              </a:endParaRPr>
            </a:p>
          </p:txBody>
        </p:sp>
        <p:pic>
          <p:nvPicPr>
            <p:cNvPr id="75" name="Picture 3" descr="D:\Utilisateurs\A72323\Downloads\mainfram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44019" y="2263577"/>
              <a:ext cx="412808" cy="41280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3" descr="D:\Utilisateurs\A72323\Downloads\Database-Free-PNG-Image.png"/>
            <p:cNvPicPr>
              <a:picLocks noChangeAspect="1" noChangeArrowheads="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14412" y="2341629"/>
              <a:ext cx="310980" cy="304276"/>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D:\utilisateurs\A72323\Downloads\paper.png"/>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63634" y="2347231"/>
              <a:ext cx="252433" cy="252433"/>
            </a:xfrm>
            <a:prstGeom prst="rect">
              <a:avLst/>
            </a:prstGeom>
            <a:noFill/>
            <a:extLst>
              <a:ext uri="{909E8E84-426E-40DD-AFC4-6F175D3DCCD1}">
                <a14:hiddenFill xmlns:a14="http://schemas.microsoft.com/office/drawing/2010/main">
                  <a:solidFill>
                    <a:srgbClr val="FFFFFF"/>
                  </a:solidFill>
                </a14:hiddenFill>
              </a:ext>
            </a:extLst>
          </p:spPr>
        </p:pic>
      </p:grpSp>
      <p:sp>
        <p:nvSpPr>
          <p:cNvPr id="79" name="ZoneTexte 78"/>
          <p:cNvSpPr txBox="1"/>
          <p:nvPr/>
        </p:nvSpPr>
        <p:spPr>
          <a:xfrm>
            <a:off x="1067744" y="1252269"/>
            <a:ext cx="553998" cy="817889"/>
          </a:xfrm>
          <a:prstGeom prst="rect">
            <a:avLst/>
          </a:prstGeom>
          <a:solidFill>
            <a:schemeClr val="tx2">
              <a:lumMod val="85000"/>
            </a:schemeClr>
          </a:solidFill>
        </p:spPr>
        <p:txBody>
          <a:bodyPr vert="vert270" wrap="square" rtlCol="0">
            <a:spAutoFit/>
          </a:bodyPr>
          <a:lstStyle/>
          <a:p>
            <a:pPr algn="ctr"/>
            <a:r>
              <a:rPr lang="fr-FR" sz="1200" b="1" dirty="0" smtClean="0"/>
              <a:t>Couche Campagne</a:t>
            </a:r>
            <a:endParaRPr lang="fr-FR" sz="1200" b="1" dirty="0"/>
          </a:p>
        </p:txBody>
      </p:sp>
      <p:sp>
        <p:nvSpPr>
          <p:cNvPr id="80" name="ZoneTexte 79"/>
          <p:cNvSpPr txBox="1"/>
          <p:nvPr/>
        </p:nvSpPr>
        <p:spPr>
          <a:xfrm>
            <a:off x="1066528" y="2427402"/>
            <a:ext cx="553998" cy="996543"/>
          </a:xfrm>
          <a:prstGeom prst="rect">
            <a:avLst/>
          </a:prstGeom>
          <a:solidFill>
            <a:schemeClr val="tx2">
              <a:lumMod val="85000"/>
            </a:schemeClr>
          </a:solidFill>
        </p:spPr>
        <p:txBody>
          <a:bodyPr vert="vert270" wrap="square" rtlCol="0">
            <a:spAutoFit/>
          </a:bodyPr>
          <a:lstStyle/>
          <a:p>
            <a:pPr algn="ctr"/>
            <a:r>
              <a:rPr lang="fr-FR" sz="1200" b="1" dirty="0" smtClean="0"/>
              <a:t>Data / Décisionnel</a:t>
            </a:r>
            <a:endParaRPr lang="fr-FR" sz="1200" b="1" dirty="0"/>
          </a:p>
        </p:txBody>
      </p:sp>
      <p:sp>
        <p:nvSpPr>
          <p:cNvPr id="81" name="ZoneTexte 80"/>
          <p:cNvSpPr txBox="1"/>
          <p:nvPr/>
        </p:nvSpPr>
        <p:spPr>
          <a:xfrm>
            <a:off x="1066528" y="3646151"/>
            <a:ext cx="553998" cy="1010344"/>
          </a:xfrm>
          <a:prstGeom prst="rect">
            <a:avLst/>
          </a:prstGeom>
          <a:solidFill>
            <a:schemeClr val="tx2">
              <a:lumMod val="85000"/>
            </a:schemeClr>
          </a:solidFill>
        </p:spPr>
        <p:txBody>
          <a:bodyPr vert="vert270" wrap="square" rtlCol="0">
            <a:spAutoFit/>
          </a:bodyPr>
          <a:lstStyle/>
          <a:p>
            <a:pPr algn="ctr"/>
            <a:r>
              <a:rPr lang="fr-FR" sz="1200" b="1" dirty="0" smtClean="0"/>
              <a:t>Traitements DI</a:t>
            </a:r>
            <a:endParaRPr lang="fr-FR" sz="1200" b="1" dirty="0"/>
          </a:p>
        </p:txBody>
      </p:sp>
      <p:sp>
        <p:nvSpPr>
          <p:cNvPr id="82" name="ZoneTexte 81"/>
          <p:cNvSpPr txBox="1"/>
          <p:nvPr/>
        </p:nvSpPr>
        <p:spPr>
          <a:xfrm>
            <a:off x="1043608" y="5168217"/>
            <a:ext cx="553998" cy="911978"/>
          </a:xfrm>
          <a:prstGeom prst="rect">
            <a:avLst/>
          </a:prstGeom>
          <a:solidFill>
            <a:schemeClr val="tx2">
              <a:lumMod val="85000"/>
            </a:schemeClr>
          </a:solidFill>
        </p:spPr>
        <p:txBody>
          <a:bodyPr vert="vert270" wrap="square" rtlCol="0">
            <a:spAutoFit/>
          </a:bodyPr>
          <a:lstStyle/>
          <a:p>
            <a:pPr algn="ctr"/>
            <a:r>
              <a:rPr lang="fr-FR" sz="1200" b="1" dirty="0" smtClean="0"/>
              <a:t>SI Opérations</a:t>
            </a:r>
            <a:endParaRPr lang="fr-FR" sz="1200" b="1" dirty="0"/>
          </a:p>
        </p:txBody>
      </p:sp>
      <p:pic>
        <p:nvPicPr>
          <p:cNvPr id="83" name="Picture 3" descr="D:\Utilisateurs\A72323\Downloads\Database-Free-PNG-Image.png"/>
          <p:cNvPicPr>
            <a:picLocks noChangeAspect="1" noChangeArrowheads="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079632" y="4806571"/>
            <a:ext cx="310980" cy="304276"/>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3" descr="D:\Utilisateurs\A72323\Downloads\Database-Free-PNG-Imag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7284" y="5198878"/>
            <a:ext cx="303194" cy="29665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3" descr="D:\Utilisateurs\A72323\Downloads\Database-Free-PNG-Image.png"/>
          <p:cNvPicPr>
            <a:picLocks noChangeAspect="1" noChangeArrowheads="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92281" y="5597067"/>
            <a:ext cx="293200" cy="28459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27921" y="3836169"/>
            <a:ext cx="441942" cy="441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2" descr="D:\utilisateurs\A72323\Downloads\paper.png"/>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94512" y="6078405"/>
            <a:ext cx="252433" cy="25243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D:\utilisateurs\A72323\Downloads\paper.png"/>
          <p:cNvPicPr>
            <a:picLocks noChangeAspect="1" noChangeArrowheads="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07667" y="6442303"/>
            <a:ext cx="252433" cy="252433"/>
          </a:xfrm>
          <a:prstGeom prst="rect">
            <a:avLst/>
          </a:prstGeom>
          <a:noFill/>
          <a:extLst>
            <a:ext uri="{909E8E84-426E-40DD-AFC4-6F175D3DCCD1}">
              <a14:hiddenFill xmlns:a14="http://schemas.microsoft.com/office/drawing/2010/main">
                <a:solidFill>
                  <a:srgbClr val="FFFFFF"/>
                </a:solidFill>
              </a14:hiddenFill>
            </a:ext>
          </a:extLst>
        </p:spPr>
      </p:pic>
      <p:sp>
        <p:nvSpPr>
          <p:cNvPr id="89" name="ZoneTexte 88"/>
          <p:cNvSpPr txBox="1"/>
          <p:nvPr/>
        </p:nvSpPr>
        <p:spPr>
          <a:xfrm>
            <a:off x="7553496" y="4381258"/>
            <a:ext cx="1296168" cy="246221"/>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fr-FR" sz="1000" dirty="0" smtClean="0">
                <a:solidFill>
                  <a:schemeClr val="bg2">
                    <a:lumMod val="10000"/>
                  </a:schemeClr>
                </a:solidFill>
              </a:rPr>
              <a:t>OS Mainframe MVS</a:t>
            </a:r>
          </a:p>
        </p:txBody>
      </p:sp>
      <p:sp>
        <p:nvSpPr>
          <p:cNvPr id="90" name="ZoneTexte 89"/>
          <p:cNvSpPr txBox="1"/>
          <p:nvPr/>
        </p:nvSpPr>
        <p:spPr>
          <a:xfrm>
            <a:off x="7596313" y="4864626"/>
            <a:ext cx="1688027" cy="246221"/>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fr-FR" sz="1000" dirty="0" smtClean="0">
                <a:solidFill>
                  <a:schemeClr val="bg2">
                    <a:lumMod val="10000"/>
                  </a:schemeClr>
                </a:solidFill>
              </a:rPr>
              <a:t>DB2 Mainframe</a:t>
            </a:r>
          </a:p>
        </p:txBody>
      </p:sp>
      <p:sp>
        <p:nvSpPr>
          <p:cNvPr id="91" name="ZoneTexte 90"/>
          <p:cNvSpPr txBox="1"/>
          <p:nvPr/>
        </p:nvSpPr>
        <p:spPr>
          <a:xfrm>
            <a:off x="7596313" y="5265939"/>
            <a:ext cx="1688027" cy="246221"/>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fr-FR" sz="1000" dirty="0" smtClean="0">
                <a:solidFill>
                  <a:schemeClr val="bg2">
                    <a:lumMod val="10000"/>
                  </a:schemeClr>
                </a:solidFill>
              </a:rPr>
              <a:t>DB2 standard</a:t>
            </a:r>
          </a:p>
        </p:txBody>
      </p:sp>
      <p:sp>
        <p:nvSpPr>
          <p:cNvPr id="92" name="ZoneTexte 91"/>
          <p:cNvSpPr txBox="1"/>
          <p:nvPr/>
        </p:nvSpPr>
        <p:spPr>
          <a:xfrm>
            <a:off x="7550769" y="5944027"/>
            <a:ext cx="1688027" cy="553998"/>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wrap="square" rtlCol="0">
            <a:spAutoFit/>
          </a:bodyPr>
          <a:lstStyle/>
          <a:p>
            <a:endParaRPr lang="fr-FR" sz="1000" dirty="0" smtClean="0">
              <a:solidFill>
                <a:schemeClr val="bg2">
                  <a:lumMod val="10000"/>
                </a:schemeClr>
              </a:solidFill>
            </a:endParaRPr>
          </a:p>
          <a:p>
            <a:r>
              <a:rPr lang="fr-FR" sz="1000" dirty="0" smtClean="0">
                <a:solidFill>
                  <a:schemeClr val="bg2">
                    <a:lumMod val="10000"/>
                  </a:schemeClr>
                </a:solidFill>
              </a:rPr>
              <a:t>Fichiers sur OS Mainframe</a:t>
            </a:r>
          </a:p>
          <a:p>
            <a:endParaRPr lang="fr-FR" sz="1000" dirty="0">
              <a:solidFill>
                <a:schemeClr val="bg2">
                  <a:lumMod val="10000"/>
                </a:schemeClr>
              </a:solidFill>
            </a:endParaRPr>
          </a:p>
        </p:txBody>
      </p:sp>
      <p:sp>
        <p:nvSpPr>
          <p:cNvPr id="93" name="ZoneTexte 92"/>
          <p:cNvSpPr txBox="1"/>
          <p:nvPr/>
        </p:nvSpPr>
        <p:spPr>
          <a:xfrm>
            <a:off x="7553496" y="6242110"/>
            <a:ext cx="1688027" cy="553998"/>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wrap="square" rtlCol="0">
            <a:spAutoFit/>
          </a:bodyPr>
          <a:lstStyle/>
          <a:p>
            <a:endParaRPr lang="fr-FR" sz="1000" dirty="0" smtClean="0">
              <a:solidFill>
                <a:schemeClr val="bg2">
                  <a:lumMod val="10000"/>
                </a:schemeClr>
              </a:solidFill>
            </a:endParaRPr>
          </a:p>
          <a:p>
            <a:r>
              <a:rPr lang="fr-FR" sz="1000" dirty="0" smtClean="0">
                <a:solidFill>
                  <a:schemeClr val="bg2">
                    <a:lumMod val="10000"/>
                  </a:schemeClr>
                </a:solidFill>
              </a:rPr>
              <a:t>Fichiers sur OS Unix</a:t>
            </a:r>
          </a:p>
          <a:p>
            <a:endParaRPr lang="fr-FR" sz="1000" dirty="0">
              <a:solidFill>
                <a:schemeClr val="bg2">
                  <a:lumMod val="10000"/>
                </a:schemeClr>
              </a:solidFill>
            </a:endParaRPr>
          </a:p>
        </p:txBody>
      </p:sp>
      <p:sp>
        <p:nvSpPr>
          <p:cNvPr id="94" name="Rectangle 93"/>
          <p:cNvSpPr/>
          <p:nvPr/>
        </p:nvSpPr>
        <p:spPr>
          <a:xfrm>
            <a:off x="6876256" y="3646151"/>
            <a:ext cx="2267744" cy="3211849"/>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09309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805053" y="1270445"/>
            <a:ext cx="7734700" cy="5479933"/>
            <a:chOff x="-61626" y="0"/>
            <a:chExt cx="9246868" cy="685800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0248" y="4828859"/>
              <a:ext cx="387115" cy="570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8" name="Text Box 23"/>
            <p:cNvSpPr txBox="1">
              <a:spLocks noChangeArrowheads="1"/>
            </p:cNvSpPr>
            <p:nvPr/>
          </p:nvSpPr>
          <p:spPr bwMode="auto">
            <a:xfrm>
              <a:off x="-1" y="0"/>
              <a:ext cx="1707827" cy="1124744"/>
            </a:xfrm>
            <a:prstGeom prst="rect">
              <a:avLst/>
            </a:prstGeom>
            <a:solidFill>
              <a:schemeClr val="bg1"/>
            </a:solidFill>
            <a:ln w="9525">
              <a:solidFill>
                <a:schemeClr val="bg1"/>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fr-FR" altLang="fr-FR" sz="700" b="0" i="0" u="none" strike="noStrike" cap="none" normalizeH="0" baseline="0" dirty="0" smtClean="0">
                <a:ln>
                  <a:noFill/>
                </a:ln>
                <a:solidFill>
                  <a:schemeClr val="bg1">
                    <a:lumMod val="50000"/>
                  </a:schemeClr>
                </a:solidFill>
                <a:effectLst/>
                <a:latin typeface="Arial" pitchFamily="34" charset="0"/>
                <a:cs typeface="Arial" pitchFamily="34" charset="0"/>
              </a:endParaRPr>
            </a:p>
          </p:txBody>
        </p:sp>
        <p:sp>
          <p:nvSpPr>
            <p:cNvPr id="315" name="Rectangle 314"/>
            <p:cNvSpPr>
              <a:spLocks noChangeArrowheads="1"/>
            </p:cNvSpPr>
            <p:nvPr/>
          </p:nvSpPr>
          <p:spPr bwMode="auto">
            <a:xfrm>
              <a:off x="3885406" y="467279"/>
              <a:ext cx="1128985" cy="637789"/>
            </a:xfrm>
            <a:prstGeom prst="rect">
              <a:avLst/>
            </a:prstGeom>
            <a:ln>
              <a:headEnd/>
              <a:tailEnd/>
            </a:ln>
            <a:extLst/>
          </p:spPr>
          <p:style>
            <a:lnRef idx="1">
              <a:schemeClr val="dk1"/>
            </a:lnRef>
            <a:fillRef idx="2">
              <a:schemeClr val="dk1"/>
            </a:fillRef>
            <a:effectRef idx="1">
              <a:schemeClr val="dk1"/>
            </a:effectRef>
            <a:fontRef idx="minor">
              <a:schemeClr val="dk1"/>
            </a:fontRef>
          </p:style>
          <p:txBody>
            <a:bodyPr wrap="none" anchor="ctr"/>
            <a:lstStyle/>
            <a:p>
              <a:endParaRPr lang="fr-FR" sz="800"/>
            </a:p>
          </p:txBody>
        </p:sp>
        <p:pic>
          <p:nvPicPr>
            <p:cNvPr id="2057" name="Image 1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2451" y="1945216"/>
              <a:ext cx="523935" cy="457200"/>
            </a:xfrm>
            <a:prstGeom prst="rect">
              <a:avLst/>
            </a:prstGeom>
            <a:noFill/>
            <a:extLst>
              <a:ext uri="{909E8E84-426E-40DD-AFC4-6F175D3DCCD1}">
                <a14:hiddenFill xmlns:a14="http://schemas.microsoft.com/office/drawing/2010/main">
                  <a:solidFill>
                    <a:srgbClr val="FFFFFF"/>
                  </a:solidFill>
                </a14:hiddenFill>
              </a:ext>
            </a:extLst>
          </p:spPr>
        </p:pic>
        <p:sp>
          <p:nvSpPr>
            <p:cNvPr id="35" name="ZoneTexte 34"/>
            <p:cNvSpPr txBox="1"/>
            <p:nvPr/>
          </p:nvSpPr>
          <p:spPr>
            <a:xfrm>
              <a:off x="6741700" y="6621541"/>
              <a:ext cx="1862749" cy="215444"/>
            </a:xfrm>
            <a:prstGeom prst="rect">
              <a:avLst/>
            </a:prstGeom>
            <a:noFill/>
          </p:spPr>
          <p:txBody>
            <a:bodyPr wrap="square" rtlCol="0">
              <a:spAutoFit/>
            </a:bodyPr>
            <a:lstStyle/>
            <a:p>
              <a:pPr algn="r"/>
              <a:r>
                <a:rPr lang="fr-FR" sz="800" dirty="0" smtClean="0">
                  <a:solidFill>
                    <a:schemeClr val="bg1">
                      <a:lumMod val="50000"/>
                    </a:schemeClr>
                  </a:solidFill>
                </a:rPr>
                <a:t>Communication DO GMF – Février 2020</a:t>
              </a:r>
            </a:p>
          </p:txBody>
        </p:sp>
        <p:sp>
          <p:nvSpPr>
            <p:cNvPr id="4" name="Zone de texte 2"/>
            <p:cNvSpPr txBox="1">
              <a:spLocks noChangeArrowheads="1"/>
            </p:cNvSpPr>
            <p:nvPr/>
          </p:nvSpPr>
          <p:spPr bwMode="auto">
            <a:xfrm>
              <a:off x="5508105" y="35851"/>
              <a:ext cx="3677137" cy="682214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R="0" lvl="0" algn="l" defTabSz="914400" rtl="0" eaLnBrk="1" fontAlgn="base" latinLnBrk="0" hangingPunct="1">
                <a:lnSpc>
                  <a:spcPct val="100000"/>
                </a:lnSpc>
                <a:spcBef>
                  <a:spcPct val="0"/>
                </a:spcBef>
                <a:spcAft>
                  <a:spcPct val="0"/>
                </a:spcAft>
                <a:buClrTx/>
                <a:buSzTx/>
                <a:tabLst/>
              </a:pPr>
              <a:r>
                <a:rPr kumimoji="0" lang="fr-FR" altLang="fr-FR" sz="8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Légende de la</a:t>
              </a:r>
              <a:r>
                <a:rPr kumimoji="0" lang="fr-FR" altLang="fr-FR" sz="800" b="1" i="0" u="none" strike="noStrike" cap="none" normalizeH="0" dirty="0" smtClean="0">
                  <a:ln>
                    <a:noFill/>
                  </a:ln>
                  <a:solidFill>
                    <a:schemeClr val="tx1"/>
                  </a:solidFill>
                  <a:effectLst/>
                  <a:latin typeface="Calibri" pitchFamily="34" charset="0"/>
                  <a:ea typeface="Calibri" pitchFamily="34" charset="0"/>
                  <a:cs typeface="Times New Roman" pitchFamily="18" charset="0"/>
                </a:rPr>
                <a:t> numérotation :</a:t>
              </a:r>
            </a:p>
            <a:p>
              <a:pPr marL="228600" marR="0" lvl="0" indent="-228600" algn="l" defTabSz="914400" rtl="0" eaLnBrk="1" fontAlgn="base" latinLnBrk="0" hangingPunct="1">
                <a:lnSpc>
                  <a:spcPct val="100000"/>
                </a:lnSpc>
                <a:spcBef>
                  <a:spcPct val="0"/>
                </a:spcBef>
                <a:spcAft>
                  <a:spcPct val="0"/>
                </a:spcAft>
                <a:buClrTx/>
                <a:buSzTx/>
                <a:buFont typeface="+mj-lt"/>
                <a:buAutoNum type="arabicParenR"/>
                <a:tabLst/>
              </a:pPr>
              <a:r>
                <a:rPr kumimoji="0" lang="fr-FR" altLang="fr-FR" sz="8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a:t>
              </a:r>
              <a:r>
                <a:rPr kumimoji="0" lang="fr-FR" altLang="fr-FR" sz="800" b="0" i="0" u="none" strike="noStrike" cap="none" normalizeH="0" baseline="0" dirty="0" smtClean="0" bmk="">
                  <a:ln>
                    <a:noFill/>
                  </a:ln>
                  <a:solidFill>
                    <a:schemeClr val="tx1"/>
                  </a:solidFill>
                  <a:effectLst/>
                  <a:latin typeface="Calibri" pitchFamily="34" charset="0"/>
                  <a:ea typeface="Calibri" pitchFamily="34" charset="0"/>
                  <a:cs typeface="Times New Roman" pitchFamily="18" charset="0"/>
                </a:rPr>
                <a:t>limentation de la BDD Marketing par extraction du SIMC mensuelle pour les tables contrat, devis, risques, conducteurs, agrégats. EDEN (base GMF VIE) reçoit également des tables de la DI</a:t>
              </a:r>
              <a:endParaRPr kumimoji="0" lang="fr-FR" altLang="fr-FR" sz="8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arenR"/>
                <a:tabLst/>
              </a:pPr>
              <a:r>
                <a:rPr kumimoji="0" lang="fr-FR" altLang="fr-FR" sz="800" b="0" i="0" u="none" strike="noStrike" cap="none" normalizeH="0" baseline="0" dirty="0" smtClean="0" bmk="_GoBack">
                  <a:ln>
                    <a:noFill/>
                  </a:ln>
                  <a:solidFill>
                    <a:schemeClr val="tx1"/>
                  </a:solidFill>
                  <a:effectLst/>
                  <a:latin typeface="Calibri" pitchFamily="34" charset="0"/>
                  <a:ea typeface="Calibri" pitchFamily="34" charset="0"/>
                  <a:cs typeface="Times New Roman" pitchFamily="18" charset="0"/>
                </a:rPr>
                <a:t>Alimentation de la BDD Marketing par flux quotidiens à partir des messages « du jour »  pour les données signalétique, adresses postales, mails, téléphones, stops, contacts et actes, liens, foyer, devis,</a:t>
              </a:r>
              <a:r>
                <a:rPr kumimoji="0" lang="fr-FR" altLang="fr-FR" sz="800" b="0" i="0" u="none" strike="noStrike" cap="none" normalizeH="0" dirty="0" smtClean="0" bmk="_GoBack">
                  <a:ln>
                    <a:noFill/>
                  </a:ln>
                  <a:solidFill>
                    <a:schemeClr val="tx1"/>
                  </a:solidFill>
                  <a:effectLst/>
                  <a:latin typeface="Calibri" pitchFamily="34" charset="0"/>
                  <a:ea typeface="Calibri" pitchFamily="34" charset="0"/>
                  <a:cs typeface="Times New Roman" pitchFamily="18" charset="0"/>
                </a:rPr>
                <a:t> réductions commerciales, rendez-vous</a:t>
              </a:r>
            </a:p>
            <a:p>
              <a:pPr marL="228600" marR="0" lvl="0" indent="-228600" algn="l" defTabSz="914400" rtl="0" eaLnBrk="0" fontAlgn="base" latinLnBrk="0" hangingPunct="0">
                <a:lnSpc>
                  <a:spcPct val="100000"/>
                </a:lnSpc>
                <a:spcBef>
                  <a:spcPct val="0"/>
                </a:spcBef>
                <a:spcAft>
                  <a:spcPct val="0"/>
                </a:spcAft>
                <a:buClrTx/>
                <a:buSzTx/>
                <a:buFont typeface="+mj-lt"/>
                <a:buAutoNum type="arabicParenR"/>
                <a:tabLst/>
              </a:pPr>
              <a:r>
                <a:rPr kumimoji="0" lang="fr-FR" altLang="fr-FR" sz="800" b="0" i="0" u="none" strike="noStrike" cap="none" normalizeH="0" baseline="0" dirty="0" smtClean="0" bmk="_GoBack">
                  <a:ln>
                    <a:noFill/>
                  </a:ln>
                  <a:solidFill>
                    <a:schemeClr val="tx1"/>
                  </a:solidFill>
                  <a:effectLst/>
                  <a:latin typeface="Calibri" pitchFamily="34" charset="0"/>
                  <a:ea typeface="Calibri" pitchFamily="34" charset="0"/>
                  <a:cs typeface="Times New Roman" pitchFamily="18" charset="0"/>
                </a:rPr>
                <a:t>Import direct par les utilisateurs du référentiel action VAD après planification et attribution des n° d’</a:t>
              </a:r>
              <a:r>
                <a:rPr kumimoji="0" lang="fr-FR" altLang="fr-FR" sz="800" b="0" i="0" u="none" strike="noStrike" cap="none" normalizeH="0" baseline="0" dirty="0" err="1" smtClean="0" bmk="_GoBack">
                  <a:ln>
                    <a:noFill/>
                  </a:ln>
                  <a:solidFill>
                    <a:schemeClr val="tx1"/>
                  </a:solidFill>
                  <a:effectLst/>
                  <a:latin typeface="Calibri" pitchFamily="34" charset="0"/>
                  <a:ea typeface="Calibri" pitchFamily="34" charset="0"/>
                  <a:cs typeface="Times New Roman" pitchFamily="18" charset="0"/>
                </a:rPr>
                <a:t>acoms</a:t>
              </a:r>
              <a:r>
                <a:rPr kumimoji="0" lang="fr-FR" altLang="fr-FR" sz="800" b="0" i="0" u="none" strike="noStrike" cap="none" normalizeH="0" baseline="0" dirty="0" smtClean="0" bmk="_GoBack">
                  <a:ln>
                    <a:noFill/>
                  </a:ln>
                  <a:solidFill>
                    <a:schemeClr val="tx1"/>
                  </a:solidFill>
                  <a:effectLst/>
                  <a:latin typeface="Calibri" pitchFamily="34" charset="0"/>
                  <a:ea typeface="Calibri" pitchFamily="34" charset="0"/>
                  <a:cs typeface="Times New Roman" pitchFamily="18" charset="0"/>
                </a:rPr>
                <a:t> (ponctuel) </a:t>
              </a:r>
              <a:r>
                <a:rPr kumimoji="0" lang="fr-FR" altLang="fr-FR" sz="800" b="0" i="0" u="none" strike="noStrike" cap="none" normalizeH="0" baseline="0" dirty="0" smtClean="0" bmk="_GoBack">
                  <a:ln>
                    <a:noFill/>
                  </a:ln>
                  <a:solidFill>
                    <a:schemeClr val="tx1"/>
                  </a:solidFill>
                  <a:effectLst/>
                  <a:latin typeface="Calibri" pitchFamily="34" charset="0"/>
                  <a:ea typeface="Calibri" pitchFamily="34" charset="0"/>
                  <a:cs typeface="Times New Roman" pitchFamily="18" charset="0"/>
                  <a:sym typeface="Wingdings" pitchFamily="2" charset="2"/>
                </a:rPr>
                <a:t></a:t>
              </a:r>
              <a:r>
                <a:rPr kumimoji="0" lang="fr-FR" altLang="fr-FR" sz="800" b="0" i="0" u="none" strike="noStrike" cap="none" normalizeH="0" baseline="0" dirty="0" smtClean="0" bmk="_GoBack">
                  <a:ln>
                    <a:noFill/>
                  </a:ln>
                  <a:solidFill>
                    <a:schemeClr val="tx1"/>
                  </a:solidFill>
                  <a:effectLst/>
                  <a:latin typeface="Calibri" pitchFamily="34" charset="0"/>
                  <a:ea typeface="Calibri" pitchFamily="34" charset="0"/>
                  <a:cs typeface="Times New Roman" pitchFamily="18" charset="0"/>
                </a:rPr>
                <a:t> permet</a:t>
              </a:r>
              <a:r>
                <a:rPr kumimoji="0" lang="fr-FR" altLang="fr-FR" sz="800" b="0" i="0" u="none" strike="noStrike" cap="none" normalizeH="0" baseline="0" dirty="0" smtClean="0" bmk="_GoBack">
                  <a:ln>
                    <a:noFill/>
                  </a:ln>
                  <a:solidFill>
                    <a:schemeClr val="tx1"/>
                  </a:solidFill>
                  <a:effectLst/>
                  <a:latin typeface="Calibri" pitchFamily="34" charset="0"/>
                  <a:ea typeface="Calibri" pitchFamily="34" charset="0"/>
                  <a:cs typeface="Times New Roman" pitchFamily="18" charset="0"/>
                  <a:sym typeface="Wingdings" pitchFamily="2" charset="2"/>
                </a:rPr>
                <a:t>  de gérer l’attribution des n° d’</a:t>
              </a:r>
              <a:r>
                <a:rPr kumimoji="0" lang="fr-FR" altLang="fr-FR" sz="800" b="0" i="0" u="none" strike="noStrike" cap="none" normalizeH="0" baseline="0" dirty="0" err="1" smtClean="0" bmk="_GoBack">
                  <a:ln>
                    <a:noFill/>
                  </a:ln>
                  <a:solidFill>
                    <a:schemeClr val="tx1"/>
                  </a:solidFill>
                  <a:effectLst/>
                  <a:latin typeface="Calibri" pitchFamily="34" charset="0"/>
                  <a:ea typeface="Calibri" pitchFamily="34" charset="0"/>
                  <a:cs typeface="Times New Roman" pitchFamily="18" charset="0"/>
                  <a:sym typeface="Wingdings" pitchFamily="2" charset="2"/>
                </a:rPr>
                <a:t>acoms</a:t>
              </a:r>
              <a:r>
                <a:rPr kumimoji="0" lang="fr-FR" altLang="fr-FR" sz="800" b="0" i="0" u="none" strike="noStrike" cap="none" normalizeH="0" baseline="0" dirty="0" smtClean="0" bmk="_GoBack">
                  <a:ln>
                    <a:noFill/>
                  </a:ln>
                  <a:solidFill>
                    <a:schemeClr val="tx1"/>
                  </a:solidFill>
                  <a:effectLst/>
                  <a:latin typeface="Calibri" pitchFamily="34" charset="0"/>
                  <a:ea typeface="Calibri" pitchFamily="34" charset="0"/>
                  <a:cs typeface="Times New Roman" pitchFamily="18" charset="0"/>
                  <a:sym typeface="Wingdings" pitchFamily="2" charset="2"/>
                </a:rPr>
                <a:t> en correspondance avec l‘alimentation</a:t>
              </a:r>
              <a:r>
                <a:rPr kumimoji="0" lang="fr-FR" altLang="fr-FR" sz="800" b="0" i="0" u="none" strike="noStrike" cap="none" normalizeH="0" dirty="0" smtClean="0" bmk="_GoBack">
                  <a:ln>
                    <a:noFill/>
                  </a:ln>
                  <a:solidFill>
                    <a:schemeClr val="tx1"/>
                  </a:solidFill>
                  <a:effectLst/>
                  <a:latin typeface="Calibri" pitchFamily="34" charset="0"/>
                  <a:ea typeface="Calibri" pitchFamily="34" charset="0"/>
                  <a:cs typeface="Times New Roman" pitchFamily="18" charset="0"/>
                  <a:sym typeface="Wingdings" pitchFamily="2" charset="2"/>
                </a:rPr>
                <a:t> de Contact en gestion.</a:t>
              </a:r>
              <a:endParaRPr kumimoji="0" lang="fr-FR" altLang="fr-FR" sz="800" b="0" i="0" u="none" strike="noStrike" cap="none" normalizeH="0" baseline="0" dirty="0" smtClean="0" bmk="_GoBack">
                <a:ln>
                  <a:noFill/>
                </a:ln>
                <a:solidFill>
                  <a:schemeClr val="tx1"/>
                </a:solidFill>
                <a:effectLst/>
                <a:latin typeface="Arial" pitchFamily="34" charset="0"/>
                <a:ea typeface="Times New Roman" pitchFamily="18" charset="0"/>
                <a:cs typeface="Arial" pitchFamily="34" charset="0"/>
                <a:sym typeface="Wingdings" pitchFamily="2" charset="2"/>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arenR"/>
                <a:tabLst/>
              </a:pPr>
              <a:r>
                <a:rPr kumimoji="0" lang="fr-FR" altLang="fr-FR" sz="800" b="0" i="0" u="none" strike="noStrike" cap="none" normalizeH="0" baseline="0" dirty="0" smtClean="0" bmk="_GoBack">
                  <a:ln>
                    <a:noFill/>
                  </a:ln>
                  <a:solidFill>
                    <a:schemeClr val="tx1"/>
                  </a:solidFill>
                  <a:effectLst/>
                  <a:latin typeface="Calibri" pitchFamily="34" charset="0"/>
                  <a:ea typeface="Calibri" pitchFamily="34" charset="0"/>
                  <a:cs typeface="Times New Roman" pitchFamily="18" charset="0"/>
                  <a:sym typeface="Wingdings" pitchFamily="2" charset="2"/>
                </a:rPr>
                <a:t>Scores de campagne : Alimentation automatique du </a:t>
              </a:r>
              <a:r>
                <a:rPr kumimoji="0" lang="fr-FR" altLang="fr-FR" sz="800" b="0" i="0" u="none" strike="noStrike" cap="none" normalizeH="0" baseline="0" dirty="0" err="1" smtClean="0" bmk="_GoBack">
                  <a:ln>
                    <a:noFill/>
                  </a:ln>
                  <a:solidFill>
                    <a:schemeClr val="tx1"/>
                  </a:solidFill>
                  <a:effectLst/>
                  <a:latin typeface="Calibri" pitchFamily="34" charset="0"/>
                  <a:ea typeface="Calibri" pitchFamily="34" charset="0"/>
                  <a:cs typeface="Times New Roman" pitchFamily="18" charset="0"/>
                  <a:sym typeface="Wingdings" pitchFamily="2" charset="2"/>
                </a:rPr>
                <a:t>Datamart</a:t>
              </a:r>
              <a:r>
                <a:rPr kumimoji="0" lang="fr-FR" altLang="fr-FR" sz="800" b="0" i="0" u="none" strike="noStrike" cap="none" normalizeH="0" baseline="0" dirty="0" smtClean="0" bmk="_GoBack">
                  <a:ln>
                    <a:noFill/>
                  </a:ln>
                  <a:solidFill>
                    <a:schemeClr val="tx1"/>
                  </a:solidFill>
                  <a:effectLst/>
                  <a:latin typeface="Calibri" pitchFamily="34" charset="0"/>
                  <a:ea typeface="Calibri" pitchFamily="34" charset="0"/>
                  <a:cs typeface="Times New Roman" pitchFamily="18" charset="0"/>
                  <a:sym typeface="Wingdings" pitchFamily="2" charset="2"/>
                </a:rPr>
                <a:t> dès que le calcul est effectué dans SAS si le score n’est pas présent dans le LAB.</a:t>
              </a:r>
              <a:endParaRPr kumimoji="0" lang="fr-FR" altLang="fr-FR" sz="800" b="0" i="0" u="none" strike="noStrike" cap="none" normalizeH="0" baseline="0" dirty="0" smtClean="0" bmk="_GoBack">
                <a:ln>
                  <a:noFill/>
                </a:ln>
                <a:solidFill>
                  <a:schemeClr val="tx1"/>
                </a:solidFill>
                <a:effectLst/>
                <a:latin typeface="Arial" pitchFamily="34" charset="0"/>
                <a:ea typeface="Times New Roman" pitchFamily="18" charset="0"/>
                <a:cs typeface="Arial" pitchFamily="34" charset="0"/>
                <a:sym typeface="Wingdings" pitchFamily="2" charset="2"/>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arenR"/>
                <a:tabLst/>
              </a:pPr>
              <a:r>
                <a:rPr kumimoji="0" lang="fr-FR" altLang="fr-FR" sz="800" b="0" i="0" u="none" strike="noStrike" cap="none" normalizeH="0" baseline="0" dirty="0" smtClean="0" bmk="_GoBack">
                  <a:ln>
                    <a:noFill/>
                  </a:ln>
                  <a:solidFill>
                    <a:schemeClr val="tx1"/>
                  </a:solidFill>
                  <a:effectLst/>
                  <a:latin typeface="Calibri" pitchFamily="34" charset="0"/>
                  <a:ea typeface="Calibri" pitchFamily="34" charset="0"/>
                  <a:cs typeface="Times New Roman" pitchFamily="18" charset="0"/>
                  <a:sym typeface="Wingdings" pitchFamily="2" charset="2"/>
                </a:rPr>
                <a:t>Transfert chez le prestataire du fichier de personnalisation des mailings créé dans </a:t>
              </a:r>
              <a:r>
                <a:rPr kumimoji="0" lang="fr-FR" altLang="fr-FR" sz="800" b="0" i="0" u="none" strike="noStrike" cap="none" normalizeH="0" baseline="0" dirty="0" err="1" smtClean="0" bmk="_GoBack">
                  <a:ln>
                    <a:noFill/>
                  </a:ln>
                  <a:solidFill>
                    <a:schemeClr val="tx1"/>
                  </a:solidFill>
                  <a:effectLst/>
                  <a:latin typeface="Calibri" pitchFamily="34" charset="0"/>
                  <a:ea typeface="Calibri" pitchFamily="34" charset="0"/>
                  <a:cs typeface="Times New Roman" pitchFamily="18" charset="0"/>
                  <a:sym typeface="Wingdings" pitchFamily="2" charset="2"/>
                </a:rPr>
                <a:t>Unica</a:t>
              </a:r>
              <a:r>
                <a:rPr kumimoji="0" lang="fr-FR" altLang="fr-FR" sz="800" b="0" i="0" u="none" strike="noStrike" cap="none" normalizeH="0" baseline="0" dirty="0" smtClean="0" bmk="_GoBack">
                  <a:ln>
                    <a:noFill/>
                  </a:ln>
                  <a:solidFill>
                    <a:schemeClr val="tx1"/>
                  </a:solidFill>
                  <a:effectLst/>
                  <a:latin typeface="Calibri" pitchFamily="34" charset="0"/>
                  <a:ea typeface="Calibri" pitchFamily="34" charset="0"/>
                  <a:cs typeface="Times New Roman" pitchFamily="18" charset="0"/>
                  <a:sym typeface="Wingdings" pitchFamily="2" charset="2"/>
                </a:rPr>
                <a:t> (actuellement transfert SFTP suite à traitement DI).</a:t>
              </a:r>
              <a:endParaRPr kumimoji="0" lang="fr-FR" altLang="fr-FR" sz="800" b="0" i="0" u="none" strike="noStrike" cap="none" normalizeH="0" baseline="0" dirty="0" smtClean="0" bmk="_GoBack">
                <a:ln>
                  <a:noFill/>
                </a:ln>
                <a:solidFill>
                  <a:schemeClr val="tx1"/>
                </a:solidFill>
                <a:effectLst/>
                <a:latin typeface="Arial" pitchFamily="34" charset="0"/>
                <a:ea typeface="Times New Roman" pitchFamily="18" charset="0"/>
                <a:cs typeface="Arial" pitchFamily="34" charset="0"/>
                <a:sym typeface="Wingdings" pitchFamily="2" charset="2"/>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arenR"/>
                <a:tabLst/>
              </a:pPr>
              <a:r>
                <a:rPr kumimoji="0" lang="fr-FR" altLang="fr-FR" sz="800" b="0" i="0" u="none" strike="noStrike" cap="none" normalizeH="0" baseline="0" dirty="0" smtClean="0" bmk="_GoBack">
                  <a:ln>
                    <a:noFill/>
                  </a:ln>
                  <a:solidFill>
                    <a:schemeClr val="tx1"/>
                  </a:solidFill>
                  <a:effectLst/>
                  <a:latin typeface="Calibri" pitchFamily="34" charset="0"/>
                  <a:ea typeface="Calibri" pitchFamily="34" charset="0"/>
                  <a:cs typeface="Times New Roman" pitchFamily="18" charset="0"/>
                  <a:sym typeface="Wingdings" pitchFamily="2" charset="2"/>
                </a:rPr>
                <a:t>Fichier de flux de « pression commerciale » de chaque campagne effectuée dans l’outil </a:t>
              </a:r>
              <a:r>
                <a:rPr kumimoji="0" lang="fr-FR" altLang="fr-FR" sz="800" b="0" i="0" u="none" strike="noStrike" cap="none" normalizeH="0" baseline="0" dirty="0" err="1" smtClean="0" bmk="_GoBack">
                  <a:ln>
                    <a:noFill/>
                  </a:ln>
                  <a:solidFill>
                    <a:schemeClr val="tx1"/>
                  </a:solidFill>
                  <a:effectLst/>
                  <a:latin typeface="Calibri" pitchFamily="34" charset="0"/>
                  <a:ea typeface="Calibri" pitchFamily="34" charset="0"/>
                  <a:cs typeface="Times New Roman" pitchFamily="18" charset="0"/>
                  <a:sym typeface="Wingdings" pitchFamily="2" charset="2"/>
                </a:rPr>
                <a:t>Unica</a:t>
              </a:r>
              <a:r>
                <a:rPr kumimoji="0" lang="fr-FR" altLang="fr-FR" sz="800" b="0" i="0" u="none" strike="noStrike" cap="none" normalizeH="0" baseline="0" dirty="0" smtClean="0" bmk="_GoBack">
                  <a:ln>
                    <a:noFill/>
                  </a:ln>
                  <a:solidFill>
                    <a:schemeClr val="tx1"/>
                  </a:solidFill>
                  <a:effectLst/>
                  <a:latin typeface="Calibri" pitchFamily="34" charset="0"/>
                  <a:ea typeface="Calibri" pitchFamily="34" charset="0"/>
                  <a:cs typeface="Times New Roman" pitchFamily="18" charset="0"/>
                  <a:sym typeface="Wingdings" pitchFamily="2" charset="2"/>
                </a:rPr>
                <a:t> puis ajouté. </a:t>
              </a:r>
              <a:r>
                <a:rPr kumimoji="0" lang="fr-FR" altLang="fr-FR" sz="800" b="0" i="0" u="none" strike="noStrike" cap="none" normalizeH="0" baseline="0" dirty="0" smtClean="0" bmk="_GoBack">
                  <a:ln>
                    <a:noFill/>
                  </a:ln>
                  <a:effectLst/>
                  <a:latin typeface="Calibri" pitchFamily="34" charset="0"/>
                  <a:ea typeface="Calibri" pitchFamily="34" charset="0"/>
                  <a:cs typeface="Times New Roman" pitchFamily="18" charset="0"/>
                  <a:sym typeface="Wingdings" pitchFamily="2" charset="2"/>
                </a:rPr>
                <a:t>Même export pour la mise à jour des communications sortantes VIE.</a:t>
              </a:r>
              <a:r>
                <a:rPr kumimoji="0" lang="fr-FR" altLang="fr-FR" sz="800" b="0" i="0" u="none" strike="noStrike" cap="none" normalizeH="0" dirty="0" smtClean="0" bmk="_GoBack">
                  <a:ln>
                    <a:noFill/>
                  </a:ln>
                  <a:effectLst/>
                  <a:latin typeface="Calibri" pitchFamily="34" charset="0"/>
                  <a:ea typeface="Calibri" pitchFamily="34" charset="0"/>
                  <a:cs typeface="Times New Roman" pitchFamily="18" charset="0"/>
                  <a:sym typeface="Wingdings" pitchFamily="2" charset="2"/>
                </a:rPr>
                <a:t>  F</a:t>
              </a:r>
              <a:r>
                <a:rPr lang="fr-FR" altLang="fr-FR" sz="800" dirty="0" smtClean="0" bmk="_GoBack">
                  <a:latin typeface="Calibri" pitchFamily="34" charset="0"/>
                  <a:ea typeface="Calibri" pitchFamily="34" charset="0"/>
                  <a:cs typeface="Times New Roman" pitchFamily="18" charset="0"/>
                  <a:sym typeface="Wingdings" pitchFamily="2" charset="2"/>
                </a:rPr>
                <a:t>lux également pour les </a:t>
              </a:r>
              <a:r>
                <a:rPr lang="fr-FR" altLang="fr-FR" sz="800" dirty="0" bmk="_GoBack">
                  <a:latin typeface="Calibri" pitchFamily="34" charset="0"/>
                  <a:ea typeface="Calibri" pitchFamily="34" charset="0"/>
                  <a:cs typeface="Times New Roman" pitchFamily="18" charset="0"/>
                  <a:sym typeface="Wingdings" pitchFamily="2" charset="2"/>
                </a:rPr>
                <a:t>offres à cibles VIE</a:t>
              </a:r>
            </a:p>
            <a:p>
              <a:pPr marL="228600" lvl="0" indent="-228600" eaLnBrk="0" fontAlgn="base" hangingPunct="0">
                <a:spcBef>
                  <a:spcPct val="0"/>
                </a:spcBef>
                <a:spcAft>
                  <a:spcPct val="0"/>
                </a:spcAft>
                <a:buFont typeface="+mj-lt"/>
                <a:buAutoNum type="arabicParenR"/>
              </a:pPr>
              <a:r>
                <a:rPr kumimoji="0" lang="fr-FR" altLang="fr-FR" sz="800" b="0" i="0" u="none" strike="noStrike" cap="none" normalizeH="0" baseline="0" dirty="0" smtClean="0" bmk="_GoBack">
                  <a:ln>
                    <a:noFill/>
                  </a:ln>
                  <a:effectLst/>
                  <a:latin typeface="Calibri" pitchFamily="34" charset="0"/>
                  <a:ea typeface="Calibri" pitchFamily="34" charset="0"/>
                  <a:cs typeface="Times New Roman" pitchFamily="18" charset="0"/>
                  <a:sym typeface="Wingdings" pitchFamily="2" charset="2"/>
                </a:rPr>
                <a:t>Chargement des flux de pression commerciale (consolidation des flux issus de l’outil et des flux issus des traitements DI)  dans le SIMC mensuel (pour suivis d’actions) et dans la BDD Marketing au quotidien (pour gestion des repoussoirs) + ajout quotidien dans une table SAS de pression hors SIMC</a:t>
              </a:r>
              <a:r>
                <a:rPr lang="fr-FR" altLang="fr-FR" sz="800" dirty="0" bmk="_GoBack">
                  <a:latin typeface="Calibri" pitchFamily="34" charset="0"/>
                  <a:ea typeface="Times New Roman" pitchFamily="18" charset="0"/>
                  <a:cs typeface="Times New Roman" pitchFamily="18" charset="0"/>
                  <a:sym typeface="Wingdings" pitchFamily="2" charset="2"/>
                </a:rPr>
                <a:t> + mise à jour </a:t>
              </a:r>
              <a:r>
                <a:rPr lang="fr-FR" altLang="fr-FR" sz="800" dirty="0" bmk="_GoBack">
                  <a:latin typeface="Calibri" pitchFamily="34" charset="0"/>
                  <a:ea typeface="Calibri" pitchFamily="34" charset="0"/>
                  <a:cs typeface="Times New Roman" pitchFamily="18" charset="0"/>
                  <a:sym typeface="Wingdings" pitchFamily="2" charset="2"/>
                </a:rPr>
                <a:t>EDEN (mensuel?) pour les communications sortantes VIE </a:t>
              </a:r>
              <a:r>
                <a:rPr kumimoji="0" lang="fr-FR" altLang="fr-FR" sz="800" b="0" i="0" u="none" strike="noStrike" cap="none" normalizeH="0" baseline="0" dirty="0" smtClean="0" bmk="_GoBack">
                  <a:ln>
                    <a:noFill/>
                  </a:ln>
                  <a:effectLst/>
                  <a:latin typeface="Calibri" pitchFamily="34" charset="0"/>
                  <a:ea typeface="Calibri" pitchFamily="34" charset="0"/>
                  <a:cs typeface="Times New Roman" pitchFamily="18" charset="0"/>
                  <a:sym typeface="Wingdings" pitchFamily="2" charset="2"/>
                </a:rPr>
                <a:t>.</a:t>
              </a:r>
            </a:p>
            <a:p>
              <a:pPr marL="228600" lvl="0" indent="-228600" eaLnBrk="0" fontAlgn="base" hangingPunct="0">
                <a:spcBef>
                  <a:spcPct val="0"/>
                </a:spcBef>
                <a:spcAft>
                  <a:spcPct val="0"/>
                </a:spcAft>
                <a:buFont typeface="+mj-lt"/>
                <a:buAutoNum type="arabicParenR"/>
              </a:pPr>
              <a:r>
                <a:rPr kumimoji="0" lang="fr-FR" altLang="fr-FR" sz="800" b="0" i="0" u="none" strike="noStrike" cap="none" normalizeH="0" baseline="0" dirty="0" smtClean="0" bmk="_GoBack">
                  <a:ln>
                    <a:noFill/>
                  </a:ln>
                  <a:effectLst/>
                  <a:latin typeface="Calibri" pitchFamily="34" charset="0"/>
                  <a:ea typeface="Calibri" pitchFamily="34" charset="0"/>
                  <a:cs typeface="Times New Roman" pitchFamily="18" charset="0"/>
                  <a:sym typeface="Wingdings" pitchFamily="2" charset="2"/>
                </a:rPr>
                <a:t>Alimentation base contacts via traitement DI du flux de pression</a:t>
              </a:r>
              <a:endParaRPr kumimoji="0" lang="fr-FR" altLang="fr-FR" sz="800" b="0" i="0" u="none" strike="noStrike" cap="none" normalizeH="0" baseline="0" dirty="0" smtClean="0" bmk="_GoBack">
                <a:ln>
                  <a:noFill/>
                </a:ln>
                <a:effectLst/>
                <a:latin typeface="Arial" pitchFamily="34" charset="0"/>
                <a:ea typeface="Times New Roman" pitchFamily="18" charset="0"/>
                <a:cs typeface="Arial" pitchFamily="34" charset="0"/>
                <a:sym typeface="Wingdings" pitchFamily="2" charset="2"/>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arenR"/>
                <a:tabLst/>
              </a:pPr>
              <a:r>
                <a:rPr kumimoji="0" lang="fr-FR" altLang="fr-FR" sz="800" b="0" i="0" u="none" strike="noStrike" cap="none" normalizeH="0" baseline="0" dirty="0" smtClean="0" bmk="_GoBack">
                  <a:ln>
                    <a:noFill/>
                  </a:ln>
                  <a:effectLst/>
                  <a:latin typeface="Calibri" pitchFamily="34" charset="0"/>
                  <a:ea typeface="Calibri" pitchFamily="34" charset="0"/>
                  <a:cs typeface="Times New Roman" pitchFamily="18" charset="0"/>
                  <a:sym typeface="Wingdings" pitchFamily="2" charset="2"/>
                </a:rPr>
                <a:t>Récupération infos de </a:t>
              </a:r>
              <a:r>
                <a:rPr kumimoji="0" lang="fr-FR" altLang="fr-FR" sz="800" b="0" i="0" u="none" strike="noStrike" cap="none" normalizeH="0" baseline="0" dirty="0" err="1" smtClean="0" bmk="_GoBack">
                  <a:ln>
                    <a:noFill/>
                  </a:ln>
                  <a:effectLst/>
                  <a:latin typeface="Calibri" pitchFamily="34" charset="0"/>
                  <a:ea typeface="Calibri" pitchFamily="34" charset="0"/>
                  <a:cs typeface="Times New Roman" pitchFamily="18" charset="0"/>
                  <a:sym typeface="Wingdings" pitchFamily="2" charset="2"/>
                </a:rPr>
                <a:t>délivrabilité</a:t>
              </a:r>
              <a:r>
                <a:rPr kumimoji="0" lang="fr-FR" altLang="fr-FR" sz="800" b="0" i="0" u="none" strike="noStrike" cap="none" normalizeH="0" baseline="0" dirty="0" smtClean="0" bmk="_GoBack">
                  <a:ln>
                    <a:noFill/>
                  </a:ln>
                  <a:effectLst/>
                  <a:latin typeface="Calibri" pitchFamily="34" charset="0"/>
                  <a:ea typeface="Calibri" pitchFamily="34" charset="0"/>
                  <a:cs typeface="Times New Roman" pitchFamily="18" charset="0"/>
                  <a:sym typeface="Wingdings" pitchFamily="2" charset="2"/>
                </a:rPr>
                <a:t> / opt out / stop des e-mails (</a:t>
              </a:r>
              <a:r>
                <a:rPr kumimoji="0" lang="fr-FR" altLang="fr-FR" sz="800" b="0" i="0" u="none" strike="noStrike" cap="none" normalizeH="0" baseline="0" dirty="0" err="1" smtClean="0" bmk="_GoBack">
                  <a:ln>
                    <a:noFill/>
                  </a:ln>
                  <a:effectLst/>
                  <a:latin typeface="Calibri" pitchFamily="34" charset="0"/>
                  <a:ea typeface="Calibri" pitchFamily="34" charset="0"/>
                  <a:cs typeface="Times New Roman" pitchFamily="18" charset="0"/>
                  <a:sym typeface="Wingdings" pitchFamily="2" charset="2"/>
                </a:rPr>
                <a:t>Acoustic</a:t>
              </a:r>
              <a:r>
                <a:rPr kumimoji="0" lang="fr-FR" altLang="fr-FR" sz="800" b="0" i="0" u="none" strike="noStrike" cap="none" normalizeH="0" baseline="0" dirty="0" smtClean="0" bmk="_GoBack">
                  <a:ln>
                    <a:noFill/>
                  </a:ln>
                  <a:effectLst/>
                  <a:latin typeface="Calibri" pitchFamily="34" charset="0"/>
                  <a:ea typeface="Calibri" pitchFamily="34" charset="0"/>
                  <a:cs typeface="Times New Roman" pitchFamily="18" charset="0"/>
                  <a:sym typeface="Wingdings" pitchFamily="2" charset="2"/>
                </a:rPr>
                <a:t>) et SMS (</a:t>
              </a:r>
              <a:r>
                <a:rPr kumimoji="0" lang="fr-FR" altLang="fr-FR" sz="800" b="0" i="0" u="none" strike="noStrike" cap="none" normalizeH="0" baseline="0" dirty="0" err="1" smtClean="0" bmk="_GoBack">
                  <a:ln>
                    <a:noFill/>
                  </a:ln>
                  <a:effectLst/>
                  <a:latin typeface="Calibri" pitchFamily="34" charset="0"/>
                  <a:ea typeface="Calibri" pitchFamily="34" charset="0"/>
                  <a:cs typeface="Times New Roman" pitchFamily="18" charset="0"/>
                  <a:sym typeface="Wingdings" pitchFamily="2" charset="2"/>
                </a:rPr>
                <a:t>Netsize</a:t>
              </a:r>
              <a:r>
                <a:rPr kumimoji="0" lang="fr-FR" altLang="fr-FR" sz="800" b="0" i="0" u="none" strike="noStrike" cap="none" normalizeH="0" baseline="0" dirty="0" smtClean="0" bmk="_GoBack">
                  <a:ln>
                    <a:noFill/>
                  </a:ln>
                  <a:effectLst/>
                  <a:latin typeface="Calibri" pitchFamily="34" charset="0"/>
                  <a:ea typeface="Calibri" pitchFamily="34" charset="0"/>
                  <a:cs typeface="Times New Roman" pitchFamily="18" charset="0"/>
                  <a:sym typeface="Wingdings" pitchFamily="2" charset="2"/>
                </a:rPr>
                <a:t>) pour réalimenter le </a:t>
              </a:r>
              <a:r>
                <a:rPr kumimoji="0" lang="fr-FR" altLang="fr-FR" sz="800" b="0" i="0" u="none" strike="noStrike" cap="none" normalizeH="0" baseline="0" dirty="0" err="1" smtClean="0" bmk="_GoBack">
                  <a:ln>
                    <a:noFill/>
                  </a:ln>
                  <a:effectLst/>
                  <a:latin typeface="Calibri" pitchFamily="34" charset="0"/>
                  <a:ea typeface="Calibri" pitchFamily="34" charset="0"/>
                  <a:cs typeface="Times New Roman" pitchFamily="18" charset="0"/>
                  <a:sym typeface="Wingdings" pitchFamily="2" charset="2"/>
                </a:rPr>
                <a:t>datamart</a:t>
              </a:r>
              <a:r>
                <a:rPr kumimoji="0" lang="fr-FR" altLang="fr-FR" sz="800" b="0" i="0" u="none" strike="noStrike" cap="none" normalizeH="0" baseline="0" dirty="0" smtClean="0" bmk="_GoBack">
                  <a:ln>
                    <a:noFill/>
                  </a:ln>
                  <a:effectLst/>
                  <a:latin typeface="Calibri" pitchFamily="34" charset="0"/>
                  <a:ea typeface="Calibri" pitchFamily="34" charset="0"/>
                  <a:cs typeface="Times New Roman" pitchFamily="18" charset="0"/>
                  <a:sym typeface="Wingdings" pitchFamily="2" charset="2"/>
                </a:rPr>
                <a:t> en vue d’actions futures et alimenter le SIMC en vue d’études </a:t>
              </a:r>
              <a:endParaRPr kumimoji="0" lang="fr-FR" altLang="fr-FR" sz="800" b="0" i="0" u="none" strike="noStrike" cap="none" normalizeH="0" baseline="0" dirty="0" smtClean="0" bmk="_GoBack">
                <a:ln>
                  <a:noFill/>
                </a:ln>
                <a:effectLst/>
                <a:latin typeface="Arial" pitchFamily="34" charset="0"/>
                <a:ea typeface="Times New Roman" pitchFamily="18" charset="0"/>
                <a:cs typeface="Arial" pitchFamily="34" charset="0"/>
                <a:sym typeface="Wingdings" pitchFamily="2" charset="2"/>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arenR"/>
                <a:tabLst/>
              </a:pPr>
              <a:r>
                <a:rPr kumimoji="0" lang="fr-FR" altLang="fr-FR" sz="800" b="0" i="0" u="none" strike="noStrike" cap="none" normalizeH="0" baseline="0" dirty="0" smtClean="0" bmk="_GoBack">
                  <a:ln>
                    <a:noFill/>
                  </a:ln>
                  <a:effectLst/>
                  <a:latin typeface="Calibri" pitchFamily="34" charset="0"/>
                  <a:ea typeface="Calibri" pitchFamily="34" charset="0"/>
                  <a:cs typeface="Times New Roman" pitchFamily="18" charset="0"/>
                  <a:sym typeface="Wingdings" pitchFamily="2" charset="2"/>
                </a:rPr>
                <a:t>Mise à disposition des agences de listes pour des appels sortants. Le fichier provient d’</a:t>
              </a:r>
              <a:r>
                <a:rPr kumimoji="0" lang="fr-FR" altLang="fr-FR" sz="800" b="0" i="0" u="none" strike="noStrike" cap="none" normalizeH="0" baseline="0" dirty="0" err="1" smtClean="0" bmk="_GoBack">
                  <a:ln>
                    <a:noFill/>
                  </a:ln>
                  <a:effectLst/>
                  <a:latin typeface="Calibri" pitchFamily="34" charset="0"/>
                  <a:ea typeface="Calibri" pitchFamily="34" charset="0"/>
                  <a:cs typeface="Times New Roman" pitchFamily="18" charset="0"/>
                  <a:sym typeface="Wingdings" pitchFamily="2" charset="2"/>
                </a:rPr>
                <a:t>Unica</a:t>
              </a:r>
              <a:r>
                <a:rPr kumimoji="0" lang="fr-FR" altLang="fr-FR" sz="800" b="0" i="0" u="none" strike="noStrike" cap="none" normalizeH="0" baseline="0" dirty="0" smtClean="0" bmk="_GoBack">
                  <a:ln>
                    <a:noFill/>
                  </a:ln>
                  <a:effectLst/>
                  <a:latin typeface="Calibri" pitchFamily="34" charset="0"/>
                  <a:ea typeface="Calibri" pitchFamily="34" charset="0"/>
                  <a:cs typeface="Times New Roman" pitchFamily="18" charset="0"/>
                  <a:sym typeface="Wingdings" pitchFamily="2" charset="2"/>
                </a:rPr>
                <a:t> puis est traité par la DI avec ajout de l’info </a:t>
              </a:r>
              <a:r>
                <a:rPr kumimoji="0" lang="fr-FR" altLang="fr-FR" sz="800" b="0" i="0" u="none" strike="noStrike" cap="none" normalizeH="0" baseline="0" dirty="0" err="1" smtClean="0" bmk="_GoBack">
                  <a:ln>
                    <a:noFill/>
                  </a:ln>
                  <a:effectLst/>
                  <a:latin typeface="Calibri" pitchFamily="34" charset="0"/>
                  <a:ea typeface="Calibri" pitchFamily="34" charset="0"/>
                  <a:cs typeface="Times New Roman" pitchFamily="18" charset="0"/>
                  <a:sym typeface="Wingdings" pitchFamily="2" charset="2"/>
                </a:rPr>
                <a:t>Bloctel</a:t>
              </a:r>
              <a:r>
                <a:rPr kumimoji="0" lang="fr-FR" altLang="fr-FR" sz="800" b="0" i="0" u="none" strike="noStrike" cap="none" normalizeH="0" baseline="0" dirty="0" smtClean="0" bmk="_GoBack">
                  <a:ln>
                    <a:noFill/>
                  </a:ln>
                  <a:effectLst/>
                  <a:latin typeface="Calibri" pitchFamily="34" charset="0"/>
                  <a:ea typeface="Calibri" pitchFamily="34" charset="0"/>
                  <a:cs typeface="Times New Roman" pitchFamily="18" charset="0"/>
                  <a:sym typeface="Wingdings" pitchFamily="2" charset="2"/>
                </a:rPr>
                <a:t>.  </a:t>
              </a:r>
              <a:endParaRPr kumimoji="0" lang="fr-FR" altLang="fr-FR" sz="800" b="0" i="0" u="none" strike="noStrike" cap="none" normalizeH="0" baseline="0" dirty="0" smtClean="0" bmk="_GoBack">
                <a:ln>
                  <a:noFill/>
                </a:ln>
                <a:effectLst/>
                <a:latin typeface="Arial" pitchFamily="34" charset="0"/>
                <a:ea typeface="Times New Roman" pitchFamily="18" charset="0"/>
                <a:cs typeface="Arial" pitchFamily="34" charset="0"/>
                <a:sym typeface="Wingdings" pitchFamily="2" charset="2"/>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arenR"/>
                <a:tabLst/>
              </a:pPr>
              <a:r>
                <a:rPr kumimoji="0" lang="fr-FR" altLang="fr-FR" sz="800" b="0" i="0" u="none" strike="noStrike" cap="none" normalizeH="0" baseline="0" dirty="0" smtClean="0" bmk="_GoBack">
                  <a:ln>
                    <a:noFill/>
                  </a:ln>
                  <a:effectLst/>
                  <a:latin typeface="Calibri" pitchFamily="34" charset="0"/>
                  <a:ea typeface="Calibri" pitchFamily="34" charset="0"/>
                  <a:cs typeface="Times New Roman" pitchFamily="18" charset="0"/>
                  <a:sym typeface="Wingdings" pitchFamily="2" charset="2"/>
                </a:rPr>
                <a:t>A chaque besoin de mise à jour de la base communauté </a:t>
              </a:r>
              <a:r>
                <a:rPr kumimoji="0" lang="fr-FR" altLang="fr-FR" sz="800" b="0" i="1" u="none" strike="noStrike" cap="none" normalizeH="0" baseline="0" dirty="0" smtClean="0" bmk="_GoBack">
                  <a:ln>
                    <a:noFill/>
                  </a:ln>
                  <a:effectLst/>
                  <a:latin typeface="Calibri" pitchFamily="34" charset="0"/>
                  <a:ea typeface="Calibri" pitchFamily="34" charset="0"/>
                  <a:cs typeface="Times New Roman" pitchFamily="18" charset="0"/>
                  <a:sym typeface="Wingdings" pitchFamily="2" charset="2"/>
                </a:rPr>
                <a:t>client (</a:t>
              </a:r>
              <a:r>
                <a:rPr kumimoji="0" lang="fr-FR" altLang="fr-FR" sz="800" b="0" i="1" u="none" strike="noStrike" cap="none" normalizeH="0" baseline="0" dirty="0" err="1" smtClean="0" bmk="_GoBack">
                  <a:ln>
                    <a:noFill/>
                  </a:ln>
                  <a:effectLst/>
                  <a:latin typeface="Calibri" pitchFamily="34" charset="0"/>
                  <a:ea typeface="Calibri" pitchFamily="34" charset="0"/>
                  <a:cs typeface="Times New Roman" pitchFamily="18" charset="0"/>
                  <a:sym typeface="Wingdings" pitchFamily="2" charset="2"/>
                </a:rPr>
                <a:t>Sparq</a:t>
              </a:r>
              <a:r>
                <a:rPr kumimoji="0" lang="fr-FR" altLang="fr-FR" sz="800" b="0" i="1" u="none" strike="noStrike" cap="none" normalizeH="0" baseline="0" dirty="0" smtClean="0" bmk="_GoBack">
                  <a:ln>
                    <a:noFill/>
                  </a:ln>
                  <a:effectLst/>
                  <a:latin typeface="Calibri" pitchFamily="34" charset="0"/>
                  <a:ea typeface="Calibri" pitchFamily="34" charset="0"/>
                  <a:cs typeface="Times New Roman" pitchFamily="18" charset="0"/>
                  <a:sym typeface="Wingdings" pitchFamily="2" charset="2"/>
                </a:rPr>
                <a:t>), </a:t>
              </a:r>
              <a:r>
                <a:rPr kumimoji="0" lang="fr-FR" altLang="fr-FR" sz="800" b="0" u="none" strike="noStrike" cap="none" normalizeH="0" baseline="0" dirty="0" smtClean="0" bmk="_GoBack">
                  <a:ln>
                    <a:noFill/>
                  </a:ln>
                  <a:effectLst/>
                  <a:latin typeface="Calibri" pitchFamily="34" charset="0"/>
                  <a:ea typeface="Calibri" pitchFamily="34" charset="0"/>
                  <a:cs typeface="Times New Roman" pitchFamily="18" charset="0"/>
                  <a:sym typeface="Wingdings" pitchFamily="2" charset="2"/>
                </a:rPr>
                <a:t>mise à disposition d’un fichier par les équipes « </a:t>
              </a:r>
              <a:r>
                <a:rPr kumimoji="0" lang="fr-FR" altLang="fr-FR" sz="800" b="0" i="0" u="none" strike="noStrike" cap="none" normalizeH="0" baseline="0" dirty="0" smtClean="0" bmk="_GoBack">
                  <a:ln>
                    <a:noFill/>
                  </a:ln>
                  <a:effectLst/>
                  <a:latin typeface="Calibri" pitchFamily="34" charset="0"/>
                  <a:ea typeface="Calibri" pitchFamily="34" charset="0"/>
                  <a:cs typeface="Times New Roman" pitchFamily="18" charset="0"/>
                  <a:sym typeface="Wingdings" pitchFamily="2" charset="2"/>
                </a:rPr>
                <a:t>écoute client » extrait de la communauté pour enrichir la connaissance client du CRM Marketing et SIMC. En retour, extraction d’un fichier des membres de la communauté avec leurs données mise à jour.</a:t>
              </a:r>
            </a:p>
            <a:p>
              <a:pPr marL="228600" marR="0" lvl="0" indent="-228600" algn="l" defTabSz="914400" rtl="0" eaLnBrk="0" fontAlgn="base" latinLnBrk="0" hangingPunct="0">
                <a:lnSpc>
                  <a:spcPct val="100000"/>
                </a:lnSpc>
                <a:spcBef>
                  <a:spcPct val="0"/>
                </a:spcBef>
                <a:spcAft>
                  <a:spcPct val="0"/>
                </a:spcAft>
                <a:buClrTx/>
                <a:buSzTx/>
                <a:buFont typeface="+mj-lt"/>
                <a:buAutoNum type="arabicParenR"/>
                <a:tabLst/>
              </a:pPr>
              <a:r>
                <a:rPr lang="fr-FR" altLang="fr-FR" sz="800" dirty="0" smtClean="0" bmk="_GoBack">
                  <a:latin typeface="Calibri" pitchFamily="34" charset="0"/>
                  <a:ea typeface="Times New Roman" pitchFamily="18" charset="0"/>
                  <a:cs typeface="Times New Roman" pitchFamily="18" charset="0"/>
                  <a:sym typeface="Wingdings" pitchFamily="2" charset="2"/>
                </a:rPr>
                <a:t>Réalisation d’un panel client avec Offre Ciblé + Personnalisation de l’Espace Sociétaire</a:t>
              </a:r>
            </a:p>
            <a:p>
              <a:pPr marL="228600" marR="0" lvl="0" indent="-228600" algn="l" defTabSz="914400" rtl="0" eaLnBrk="0" fontAlgn="base" latinLnBrk="0" hangingPunct="0">
                <a:lnSpc>
                  <a:spcPct val="100000"/>
                </a:lnSpc>
                <a:spcBef>
                  <a:spcPct val="0"/>
                </a:spcBef>
                <a:spcAft>
                  <a:spcPct val="0"/>
                </a:spcAft>
                <a:buClrTx/>
                <a:buSzTx/>
                <a:buFont typeface="+mj-lt"/>
                <a:buAutoNum type="arabicParenR"/>
                <a:tabLst/>
              </a:pPr>
              <a:r>
                <a:rPr kumimoji="0" lang="fr-FR" altLang="fr-FR" sz="800" b="0" i="0" u="none" strike="noStrike" cap="none" normalizeH="0" baseline="0" dirty="0" smtClean="0" bmk="_GoBack">
                  <a:ln>
                    <a:noFill/>
                  </a:ln>
                  <a:effectLst/>
                  <a:latin typeface="Calibri" pitchFamily="34" charset="0"/>
                  <a:ea typeface="Times New Roman" pitchFamily="18" charset="0"/>
                  <a:cs typeface="Times New Roman" pitchFamily="18" charset="0"/>
                  <a:sym typeface="Wingdings" pitchFamily="2" charset="2"/>
                </a:rPr>
                <a:t>Fichiers « Récence » et « Pack Accueil CF » créés par traitements DI</a:t>
              </a:r>
              <a:endParaRPr kumimoji="0" lang="fr-FR" altLang="fr-FR" sz="800" b="0" i="0" u="none" strike="noStrike" cap="none" normalizeH="0" baseline="0" dirty="0" smtClean="0">
                <a:ln>
                  <a:noFill/>
                </a:ln>
                <a:effectLst/>
                <a:latin typeface="Arial" pitchFamily="34" charset="0"/>
                <a:ea typeface="Times New Roman" pitchFamily="18" charset="0"/>
                <a:cs typeface="Arial" pitchFamily="34" charset="0"/>
                <a:sym typeface="Wingdings" pitchFamily="2" charset="2"/>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arenR"/>
                <a:tabLst/>
              </a:pPr>
              <a:endParaRPr kumimoji="0" lang="fr-FR" altLang="fr-FR" sz="800" b="0" i="0" u="none" strike="noStrike" cap="none" normalizeH="0" baseline="0" dirty="0" smtClean="0">
                <a:ln>
                  <a:noFill/>
                </a:ln>
                <a:solidFill>
                  <a:srgbClr val="F08C59"/>
                </a:solidFill>
                <a:effectLst/>
                <a:latin typeface="Calibri" pitchFamily="34" charset="0"/>
                <a:ea typeface="Calibri" pitchFamily="34" charset="0"/>
                <a:cs typeface="Times New Roman" pitchFamily="18" charset="0"/>
                <a:sym typeface="Wingdings" pitchFamily="2" charset="2"/>
              </a:endParaRPr>
            </a:p>
          </p:txBody>
        </p:sp>
        <p:sp>
          <p:nvSpPr>
            <p:cNvPr id="6" name="Organigramme : Alternative 159"/>
            <p:cNvSpPr>
              <a:spLocks noChangeArrowheads="1"/>
            </p:cNvSpPr>
            <p:nvPr/>
          </p:nvSpPr>
          <p:spPr bwMode="auto">
            <a:xfrm>
              <a:off x="631032" y="503767"/>
              <a:ext cx="511968" cy="264584"/>
            </a:xfrm>
            <a:prstGeom prst="flowChartAlternateProcess">
              <a:avLst/>
            </a:prstGeom>
            <a:ln/>
          </p:spPr>
          <p:style>
            <a:lnRef idx="0">
              <a:schemeClr val="accent5"/>
            </a:lnRef>
            <a:fillRef idx="3">
              <a:schemeClr val="accent5"/>
            </a:fillRef>
            <a:effectRef idx="3">
              <a:schemeClr val="accent5"/>
            </a:effectRef>
            <a:fontRef idx="minor">
              <a:schemeClr val="lt1"/>
            </a:fontRef>
          </p:style>
          <p:txBody>
            <a:bodyPr vert="horz" wrap="none" lIns="64800" tIns="32400" rIns="64800" bIns="32400" numCol="1" anchor="ctr" anchorCtr="0" compatLnSpc="1">
              <a:prstTxWarp prst="textNoShape">
                <a:avLst/>
              </a:prstTxWarp>
            </a:bodyPr>
            <a:lstStyle>
              <a:lvl1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1pPr>
              <a:lvl2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2pPr>
              <a:lvl3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3pPr>
              <a:lvl4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4pPr>
              <a:lvl5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5pPr>
              <a:lvl6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6pPr>
              <a:lvl7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7pPr>
              <a:lvl8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8pPr>
              <a:lvl9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fr-FR" altLang="fr-FR" sz="800" b="1" i="0" u="none" strike="noStrike" cap="none" normalizeH="0" baseline="0" dirty="0" smtClean="0">
                  <a:ln>
                    <a:noFill/>
                  </a:ln>
                  <a:solidFill>
                    <a:schemeClr val="bg1"/>
                  </a:solidFill>
                  <a:effectLst/>
                  <a:latin typeface="Calibri" pitchFamily="34" charset="0"/>
                  <a:ea typeface="Times New Roman" pitchFamily="18" charset="0"/>
                  <a:cs typeface="Arial" pitchFamily="34" charset="0"/>
                </a:rPr>
                <a:t>Agences</a:t>
              </a:r>
              <a:endParaRPr kumimoji="0" lang="fr-FR" altLang="fr-FR" sz="800" b="0" i="0" u="none" strike="noStrike" cap="none" normalizeH="0" baseline="0" dirty="0" smtClean="0">
                <a:ln>
                  <a:noFill/>
                </a:ln>
                <a:solidFill>
                  <a:schemeClr val="bg1"/>
                </a:solidFill>
                <a:effectLst/>
                <a:cs typeface="Arial" pitchFamily="34" charset="0"/>
              </a:endParaRPr>
            </a:p>
          </p:txBody>
        </p:sp>
        <p:sp>
          <p:nvSpPr>
            <p:cNvPr id="38" name="Rectangle 37"/>
            <p:cNvSpPr/>
            <p:nvPr/>
          </p:nvSpPr>
          <p:spPr>
            <a:xfrm>
              <a:off x="2483769" y="6236705"/>
              <a:ext cx="2304255" cy="612881"/>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cxnSp>
          <p:nvCxnSpPr>
            <p:cNvPr id="41" name="Connecteur en angle 40"/>
            <p:cNvCxnSpPr/>
            <p:nvPr/>
          </p:nvCxnSpPr>
          <p:spPr>
            <a:xfrm rot="5400000" flipH="1" flipV="1">
              <a:off x="763528" y="4351386"/>
              <a:ext cx="939592" cy="597231"/>
            </a:xfrm>
            <a:prstGeom prst="bentConnector3">
              <a:avLst>
                <a:gd name="adj1" fmla="val 97759"/>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pic>
          <p:nvPicPr>
            <p:cNvPr id="2053" name="Imag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0396" y="3622887"/>
              <a:ext cx="729996" cy="744853"/>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p:cNvSpPr>
              <a:spLocks noChangeArrowheads="1"/>
            </p:cNvSpPr>
            <p:nvPr/>
          </p:nvSpPr>
          <p:spPr bwMode="auto">
            <a:xfrm>
              <a:off x="3017838" y="1984032"/>
              <a:ext cx="978098" cy="1068917"/>
            </a:xfrm>
            <a:prstGeom prst="rect">
              <a:avLst/>
            </a:prstGeom>
            <a:ln w="12700">
              <a:headEnd/>
              <a:tailEnd/>
            </a:ln>
            <a:extLst/>
          </p:spPr>
          <p:style>
            <a:lnRef idx="2">
              <a:schemeClr val="accent3"/>
            </a:lnRef>
            <a:fillRef idx="1">
              <a:schemeClr val="lt1"/>
            </a:fillRef>
            <a:effectRef idx="0">
              <a:schemeClr val="accent3"/>
            </a:effectRef>
            <a:fontRef idx="minor">
              <a:schemeClr val="dk1"/>
            </a:fontRef>
          </p:style>
          <p:txBody>
            <a:bodyPr wrap="none" anchor="ctr"/>
            <a:lstStyle/>
            <a:p>
              <a:endParaRPr lang="fr-FR"/>
            </a:p>
          </p:txBody>
        </p:sp>
        <p:sp>
          <p:nvSpPr>
            <p:cNvPr id="44" name="Rectangle 43"/>
            <p:cNvSpPr>
              <a:spLocks noChangeArrowheads="1"/>
            </p:cNvSpPr>
            <p:nvPr/>
          </p:nvSpPr>
          <p:spPr bwMode="auto">
            <a:xfrm>
              <a:off x="333095" y="1071020"/>
              <a:ext cx="1111681" cy="615965"/>
            </a:xfrm>
            <a:prstGeom prst="rect">
              <a:avLst/>
            </a:prstGeom>
            <a:solidFill>
              <a:schemeClr val="bg2">
                <a:lumMod val="75000"/>
              </a:schemeClr>
            </a:solidFill>
            <a:ln>
              <a:headEnd/>
              <a:tailEnd/>
            </a:ln>
            <a:extLst/>
          </p:spPr>
          <p:style>
            <a:lnRef idx="0">
              <a:schemeClr val="accent1"/>
            </a:lnRef>
            <a:fillRef idx="3">
              <a:schemeClr val="accent1"/>
            </a:fillRef>
            <a:effectRef idx="3">
              <a:schemeClr val="accent1"/>
            </a:effectRef>
            <a:fontRef idx="minor">
              <a:schemeClr val="lt1"/>
            </a:fontRef>
          </p:style>
          <p:txBody>
            <a:bodyPr wrap="none" anchor="ctr"/>
            <a:lstStyle/>
            <a:p>
              <a:endParaRPr lang="fr-FR"/>
            </a:p>
          </p:txBody>
        </p:sp>
        <p:sp>
          <p:nvSpPr>
            <p:cNvPr id="8" name="ZoneTexte 2"/>
            <p:cNvSpPr txBox="1">
              <a:spLocks noChangeArrowheads="1"/>
            </p:cNvSpPr>
            <p:nvPr/>
          </p:nvSpPr>
          <p:spPr bwMode="auto">
            <a:xfrm>
              <a:off x="338908" y="1175735"/>
              <a:ext cx="11156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smtClean="0">
                  <a:ln>
                    <a:noFill/>
                  </a:ln>
                  <a:solidFill>
                    <a:srgbClr val="000000"/>
                  </a:solidFill>
                  <a:effectLst/>
                  <a:ea typeface="Times New Roman" pitchFamily="18" charset="0"/>
                  <a:cs typeface="Times New Roman" pitchFamily="18" charset="0"/>
                </a:rPr>
                <a:t>SI de GESTION GMF</a:t>
              </a:r>
              <a:endParaRPr kumimoji="0" lang="fr-FR" altLang="fr-FR" sz="800" b="0" i="0" u="none" strike="noStrike" cap="none" normalizeH="0" baseline="0" dirty="0" smtClean="0">
                <a:ln>
                  <a:noFill/>
                </a:ln>
                <a:solidFill>
                  <a:schemeClr val="tx1"/>
                </a:solidFill>
                <a:effectLst/>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smtClean="0">
                  <a:ln>
                    <a:noFill/>
                  </a:ln>
                  <a:solidFill>
                    <a:srgbClr val="000000"/>
                  </a:solidFill>
                  <a:effectLst/>
                  <a:ea typeface="Times New Roman" pitchFamily="18" charset="0"/>
                  <a:cs typeface="Times New Roman" pitchFamily="18" charset="0"/>
                </a:rPr>
                <a:t>(client, contrats,…) </a:t>
              </a:r>
              <a:endParaRPr kumimoji="0" lang="fr-FR" altLang="fr-FR" sz="800" b="0" i="0" u="none" strike="noStrike" cap="none" normalizeH="0" baseline="0" dirty="0" smtClean="0">
                <a:ln>
                  <a:noFill/>
                </a:ln>
                <a:solidFill>
                  <a:schemeClr val="tx1"/>
                </a:solidFill>
                <a:effectLst/>
                <a:cs typeface="Arial" pitchFamily="34" charset="0"/>
              </a:endParaRPr>
            </a:p>
          </p:txBody>
        </p:sp>
        <p:sp>
          <p:nvSpPr>
            <p:cNvPr id="10" name="Organigramme : Alternative 10"/>
            <p:cNvSpPr>
              <a:spLocks noChangeArrowheads="1"/>
            </p:cNvSpPr>
            <p:nvPr/>
          </p:nvSpPr>
          <p:spPr bwMode="auto">
            <a:xfrm>
              <a:off x="3078322" y="2337621"/>
              <a:ext cx="828675" cy="552979"/>
            </a:xfrm>
            <a:prstGeom prst="flowChartAlternateProcess">
              <a:avLst/>
            </a:prstGeom>
            <a:ln>
              <a:headEnd/>
              <a:tailEnd/>
            </a:ln>
          </p:spPr>
          <p:style>
            <a:lnRef idx="0">
              <a:schemeClr val="accent3"/>
            </a:lnRef>
            <a:fillRef idx="3">
              <a:schemeClr val="accent3"/>
            </a:fillRef>
            <a:effectRef idx="3">
              <a:schemeClr val="accent3"/>
            </a:effectRef>
            <a:fontRef idx="minor">
              <a:schemeClr val="lt1"/>
            </a:fontRef>
          </p:style>
          <p:txBody>
            <a:bodyPr vert="horz" wrap="square" lIns="64800" tIns="32400" rIns="64800" bIns="32400" numCol="1" anchor="ctr" anchorCtr="0" compatLnSpc="1">
              <a:prstTxWarp prst="textNoShape">
                <a:avLst/>
              </a:prstTxWarp>
            </a:bodyPr>
            <a:lstStyle>
              <a:lvl1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1pPr>
              <a:lvl2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2pPr>
              <a:lvl3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3pPr>
              <a:lvl4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4pPr>
              <a:lvl5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5pPr>
              <a:lvl6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6pPr>
              <a:lvl7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7pPr>
              <a:lvl8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8pPr>
              <a:lvl9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fr-FR" altLang="fr-FR" sz="800" b="1" i="0" u="none" strike="noStrike" cap="none" normalizeH="0" baseline="0" dirty="0" smtClean="0">
                  <a:ln>
                    <a:noFill/>
                  </a:ln>
                  <a:solidFill>
                    <a:schemeClr val="tx1"/>
                  </a:solidFill>
                  <a:effectLst/>
                  <a:latin typeface="Calibri" pitchFamily="34" charset="0"/>
                  <a:ea typeface="Times New Roman" pitchFamily="18" charset="0"/>
                  <a:cs typeface="Arial" pitchFamily="34" charset="0"/>
                </a:rPr>
                <a:t>Outil de gestion</a:t>
              </a:r>
              <a:endParaRPr kumimoji="0" lang="fr-FR" altLang="fr-FR" sz="800" b="0" i="0" u="none" strike="noStrike" cap="none" normalizeH="0" baseline="0" dirty="0" smtClean="0">
                <a:ln>
                  <a:noFill/>
                </a:ln>
                <a:solidFill>
                  <a:schemeClr val="tx1"/>
                </a:solidFill>
                <a:effectLst/>
                <a:ea typeface="Times New Roman" pitchFamily="18"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fr-FR" altLang="fr-FR" sz="800" b="1" i="0" u="none" strike="noStrike" cap="none" normalizeH="0" baseline="0" dirty="0" smtClean="0">
                  <a:ln>
                    <a:noFill/>
                  </a:ln>
                  <a:solidFill>
                    <a:schemeClr val="tx1"/>
                  </a:solidFill>
                  <a:effectLst/>
                  <a:latin typeface="Calibri" pitchFamily="34" charset="0"/>
                  <a:ea typeface="Times New Roman" pitchFamily="18" charset="0"/>
                  <a:cs typeface="Arial" pitchFamily="34" charset="0"/>
                </a:rPr>
                <a:t> de campagnes</a:t>
              </a:r>
              <a:endParaRPr kumimoji="0" lang="fr-FR" altLang="fr-FR" sz="800" b="0" i="0" u="none" strike="noStrike" cap="none" normalizeH="0" baseline="0" dirty="0" smtClean="0">
                <a:ln>
                  <a:noFill/>
                </a:ln>
                <a:solidFill>
                  <a:schemeClr val="tx1"/>
                </a:solidFill>
                <a:effectLst/>
                <a:cs typeface="Arial" pitchFamily="34" charset="0"/>
              </a:endParaRPr>
            </a:p>
          </p:txBody>
        </p:sp>
        <p:sp>
          <p:nvSpPr>
            <p:cNvPr id="48" name="Rectangle 47"/>
            <p:cNvSpPr>
              <a:spLocks noChangeArrowheads="1"/>
            </p:cNvSpPr>
            <p:nvPr/>
          </p:nvSpPr>
          <p:spPr bwMode="auto">
            <a:xfrm>
              <a:off x="4390400" y="2677680"/>
              <a:ext cx="694685" cy="494237"/>
            </a:xfrm>
            <a:prstGeom prst="rect">
              <a:avLst/>
            </a:prstGeom>
            <a:noFill/>
            <a:ln w="12700">
              <a:solidFill>
                <a:schemeClr val="accent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800" dirty="0"/>
            </a:p>
          </p:txBody>
        </p:sp>
        <p:sp>
          <p:nvSpPr>
            <p:cNvPr id="11" name="ZoneTexte 3"/>
            <p:cNvSpPr txBox="1">
              <a:spLocks noChangeArrowheads="1"/>
            </p:cNvSpPr>
            <p:nvPr/>
          </p:nvSpPr>
          <p:spPr bwMode="auto">
            <a:xfrm>
              <a:off x="4364706" y="2669144"/>
              <a:ext cx="79380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accent5"/>
                  </a:solidFill>
                  <a:effectLst/>
                  <a:latin typeface="Calibri" pitchFamily="34" charset="0"/>
                  <a:ea typeface="Times New Roman" pitchFamily="18" charset="0"/>
                  <a:cs typeface="Times New Roman" pitchFamily="18" charset="0"/>
                </a:rPr>
                <a:t>Prestataires </a:t>
              </a:r>
              <a:endParaRPr kumimoji="0" lang="fr-FR" altLang="fr-FR" sz="700" b="0" i="0" u="none" strike="noStrike" cap="none" normalizeH="0" baseline="0" dirty="0" smtClean="0">
                <a:ln>
                  <a:noFill/>
                </a:ln>
                <a:solidFill>
                  <a:schemeClr val="accent5"/>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accent5"/>
                  </a:solidFill>
                  <a:effectLst/>
                  <a:latin typeface="Calibri" pitchFamily="34" charset="0"/>
                  <a:ea typeface="Times New Roman" pitchFamily="18" charset="0"/>
                  <a:cs typeface="Times New Roman" pitchFamily="18" charset="0"/>
                </a:rPr>
                <a:t>Impression et</a:t>
              </a:r>
              <a:endParaRPr kumimoji="0" lang="fr-FR" altLang="fr-FR" sz="700" b="0" i="0" u="none" strike="noStrike" cap="none" normalizeH="0" baseline="0" dirty="0" smtClean="0">
                <a:ln>
                  <a:noFill/>
                </a:ln>
                <a:solidFill>
                  <a:schemeClr val="accent5"/>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accent5"/>
                  </a:solidFill>
                  <a:effectLst/>
                  <a:latin typeface="Calibri" pitchFamily="34" charset="0"/>
                  <a:ea typeface="Times New Roman" pitchFamily="18" charset="0"/>
                  <a:cs typeface="Times New Roman" pitchFamily="18" charset="0"/>
                </a:rPr>
                <a:t>routage courrier</a:t>
              </a:r>
              <a:endParaRPr kumimoji="0" lang="fr-FR" altLang="fr-FR" sz="700" b="0" i="0" u="none" strike="noStrike" cap="none" normalizeH="0" baseline="0" dirty="0" smtClean="0">
                <a:ln>
                  <a:noFill/>
                </a:ln>
                <a:solidFill>
                  <a:schemeClr val="accent5"/>
                </a:solidFill>
                <a:effectLst/>
                <a:latin typeface="Arial" pitchFamily="34" charset="0"/>
                <a:cs typeface="Arial" pitchFamily="34" charset="0"/>
              </a:endParaRPr>
            </a:p>
          </p:txBody>
        </p:sp>
        <p:cxnSp>
          <p:nvCxnSpPr>
            <p:cNvPr id="64" name="Connecteur droit avec flèche 63"/>
            <p:cNvCxnSpPr/>
            <p:nvPr/>
          </p:nvCxnSpPr>
          <p:spPr>
            <a:xfrm>
              <a:off x="2166070" y="2676525"/>
              <a:ext cx="851769" cy="128908"/>
            </a:xfrm>
            <a:prstGeom prst="straightConnector1">
              <a:avLst/>
            </a:prstGeom>
            <a:ln w="12700" cmpd="sng">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ZoneTexte 9245"/>
            <p:cNvSpPr txBox="1">
              <a:spLocks noChangeArrowheads="1"/>
            </p:cNvSpPr>
            <p:nvPr/>
          </p:nvSpPr>
          <p:spPr bwMode="auto">
            <a:xfrm>
              <a:off x="1606550" y="3851910"/>
              <a:ext cx="4587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000" b="1" i="0" u="none" strike="noStrike" cap="none" normalizeH="0" baseline="0" smtClean="0">
                  <a:ln>
                    <a:noFill/>
                  </a:ln>
                  <a:solidFill>
                    <a:srgbClr val="000000"/>
                  </a:solidFill>
                  <a:effectLst/>
                  <a:latin typeface="Calibri" pitchFamily="34" charset="0"/>
                  <a:ea typeface="Times New Roman" pitchFamily="18" charset="0"/>
                  <a:cs typeface="Times New Roman" pitchFamily="18" charset="0"/>
                </a:rPr>
                <a:t>SIMC</a:t>
              </a:r>
              <a:endParaRPr kumimoji="0" lang="fr-FR" altLang="fr-FR" sz="1000" b="1" i="0" u="none" strike="noStrike" cap="none" normalizeH="0" baseline="0" smtClean="0">
                <a:ln>
                  <a:noFill/>
                </a:ln>
                <a:solidFill>
                  <a:schemeClr val="tx1"/>
                </a:solidFill>
                <a:effectLst/>
                <a:latin typeface="Arial" pitchFamily="34" charset="0"/>
                <a:cs typeface="Arial" pitchFamily="34" charset="0"/>
              </a:endParaRPr>
            </a:p>
          </p:txBody>
        </p:sp>
        <p:sp>
          <p:nvSpPr>
            <p:cNvPr id="66" name="Rectangle 65"/>
            <p:cNvSpPr>
              <a:spLocks noChangeArrowheads="1"/>
            </p:cNvSpPr>
            <p:nvPr/>
          </p:nvSpPr>
          <p:spPr bwMode="auto">
            <a:xfrm>
              <a:off x="481330" y="5135033"/>
              <a:ext cx="1549945" cy="795867"/>
            </a:xfrm>
            <a:prstGeom prst="rect">
              <a:avLst/>
            </a:prstGeom>
            <a:solidFill>
              <a:schemeClr val="accent1">
                <a:lumMod val="40000"/>
                <a:lumOff val="60000"/>
              </a:schemeClr>
            </a:solidFill>
            <a:ln>
              <a:headEnd/>
              <a:tailEnd/>
            </a:ln>
            <a:extLst/>
          </p:spPr>
          <p:style>
            <a:lnRef idx="0">
              <a:schemeClr val="accent1"/>
            </a:lnRef>
            <a:fillRef idx="3">
              <a:schemeClr val="accent1"/>
            </a:fillRef>
            <a:effectRef idx="3">
              <a:schemeClr val="accent1"/>
            </a:effectRef>
            <a:fontRef idx="minor">
              <a:schemeClr val="lt1"/>
            </a:fontRef>
          </p:style>
          <p:txBody>
            <a:bodyPr wrap="none" anchor="ctr"/>
            <a:lstStyle/>
            <a:p>
              <a:endParaRPr lang="fr-FR"/>
            </a:p>
          </p:txBody>
        </p:sp>
        <p:sp>
          <p:nvSpPr>
            <p:cNvPr id="17" name="ZoneTexte 77"/>
            <p:cNvSpPr txBox="1">
              <a:spLocks noChangeArrowheads="1"/>
            </p:cNvSpPr>
            <p:nvPr/>
          </p:nvSpPr>
          <p:spPr bwMode="auto">
            <a:xfrm>
              <a:off x="552403" y="5423166"/>
              <a:ext cx="1407796"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700" b="0" i="0" u="none" strike="noStrike" cap="none" normalizeH="0" baseline="0" dirty="0" smtClean="0">
                  <a:ln>
                    <a:noFill/>
                  </a:ln>
                  <a:solidFill>
                    <a:srgbClr val="000000"/>
                  </a:solidFill>
                  <a:effectLst/>
                  <a:latin typeface="Calibri" pitchFamily="34" charset="0"/>
                  <a:ea typeface="Times New Roman" pitchFamily="18" charset="0"/>
                  <a:cs typeface="Times New Roman" pitchFamily="18" charset="0"/>
                </a:rPr>
                <a:t>Alimentation des systèmes cibles (contacts sortants, pression)</a:t>
              </a:r>
            </a:p>
          </p:txBody>
        </p:sp>
        <p:cxnSp>
          <p:nvCxnSpPr>
            <p:cNvPr id="67" name="Connecteur en angle 66"/>
            <p:cNvCxnSpPr/>
            <p:nvPr/>
          </p:nvCxnSpPr>
          <p:spPr>
            <a:xfrm rot="16200000" flipV="1">
              <a:off x="-1609553" y="3378147"/>
              <a:ext cx="4112121" cy="241096"/>
            </a:xfrm>
            <a:prstGeom prst="bentConnector4">
              <a:avLst>
                <a:gd name="adj1" fmla="val -245"/>
                <a:gd name="adj2" fmla="val 194817"/>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66"/>
            <p:cNvSpPr>
              <a:spLocks noChangeArrowheads="1"/>
            </p:cNvSpPr>
            <p:nvPr/>
          </p:nvSpPr>
          <p:spPr bwMode="auto">
            <a:xfrm rot="5400000">
              <a:off x="-36512" y="2940790"/>
              <a:ext cx="905509" cy="301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800" b="1" i="0" u="none" strike="noStrike" cap="none" normalizeH="0" baseline="0" dirty="0" smtClean="0">
                  <a:ln>
                    <a:noFill/>
                  </a:ln>
                  <a:solidFill>
                    <a:srgbClr val="4F81BD"/>
                  </a:solidFill>
                  <a:effectLst/>
                  <a:latin typeface="Calibri" pitchFamily="34" charset="0"/>
                  <a:ea typeface="Times New Roman" pitchFamily="18" charset="0"/>
                  <a:cs typeface="Times New Roman" pitchFamily="18" charset="0"/>
                </a:rPr>
                <a:t>Alimentation SIMC</a:t>
              </a:r>
              <a:endParaRPr kumimoji="0" lang="fr-FR" altLang="fr-FR" sz="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69" name="Connecteur droit avec flèche 68"/>
            <p:cNvCxnSpPr>
              <a:endCxn id="2057" idx="0"/>
            </p:cNvCxnSpPr>
            <p:nvPr/>
          </p:nvCxnSpPr>
          <p:spPr>
            <a:xfrm flipH="1">
              <a:off x="654418" y="1725506"/>
              <a:ext cx="2808" cy="219711"/>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1" name="ZoneTexte 243"/>
            <p:cNvSpPr txBox="1">
              <a:spLocks noChangeArrowheads="1"/>
            </p:cNvSpPr>
            <p:nvPr/>
          </p:nvSpPr>
          <p:spPr bwMode="auto">
            <a:xfrm>
              <a:off x="780257" y="2139396"/>
              <a:ext cx="15033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rgbClr val="4F81BD"/>
                  </a:solidFill>
                  <a:effectLst/>
                  <a:latin typeface="Calibri" pitchFamily="34" charset="0"/>
                  <a:ea typeface="Times New Roman" pitchFamily="18" charset="0"/>
                  <a:cs typeface="Times New Roman" pitchFamily="18" charset="0"/>
                </a:rPr>
                <a:t>Alimentation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accent2"/>
                  </a:solidFill>
                  <a:effectLst/>
                  <a:latin typeface="Calibri" pitchFamily="34" charset="0"/>
                  <a:ea typeface="Times New Roman" pitchFamily="18" charset="0"/>
                  <a:cs typeface="Times New Roman" pitchFamily="18" charset="0"/>
                </a:rPr>
                <a:t>QUOTIDIEN</a:t>
              </a:r>
              <a:endParaRPr kumimoji="0" lang="fr-FR" altLang="fr-FR" sz="700" b="0" i="0" u="none" strike="noStrike" cap="none" normalizeH="0" baseline="0" dirty="0" smtClean="0">
                <a:ln>
                  <a:noFill/>
                </a:ln>
                <a:solidFill>
                  <a:schemeClr val="accent2"/>
                </a:solidFill>
                <a:effectLst/>
                <a:latin typeface="Arial" pitchFamily="34" charset="0"/>
                <a:cs typeface="Arial" pitchFamily="34" charset="0"/>
              </a:endParaRPr>
            </a:p>
          </p:txBody>
        </p:sp>
        <p:pic>
          <p:nvPicPr>
            <p:cNvPr id="2064" name="Image 32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28" y="4734983"/>
              <a:ext cx="150790" cy="201053"/>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338"/>
            <p:cNvSpPr txBox="1">
              <a:spLocks noChangeArrowheads="1"/>
            </p:cNvSpPr>
            <p:nvPr/>
          </p:nvSpPr>
          <p:spPr bwMode="auto">
            <a:xfrm>
              <a:off x="899593" y="4606925"/>
              <a:ext cx="8082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rgbClr val="000000"/>
                  </a:solidFill>
                  <a:effectLst/>
                  <a:latin typeface="Calibri" pitchFamily="34" charset="0"/>
                  <a:ea typeface="Times New Roman" pitchFamily="18" charset="0"/>
                  <a:cs typeface="Times New Roman" pitchFamily="18" charset="0"/>
                </a:rPr>
                <a:t>Flux de Pression </a:t>
              </a:r>
              <a:endParaRPr kumimoji="0" lang="fr-FR" altLang="fr-FR" sz="7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rgbClr val="000000"/>
                  </a:solidFill>
                  <a:effectLst/>
                  <a:latin typeface="Calibri" pitchFamily="34" charset="0"/>
                  <a:ea typeface="Times New Roman" pitchFamily="18" charset="0"/>
                  <a:cs typeface="Times New Roman" pitchFamily="18" charset="0"/>
                </a:rPr>
                <a:t>commerciale</a:t>
              </a:r>
              <a:endParaRPr kumimoji="0" lang="fr-FR" altLang="fr-FR" sz="700" b="0" i="0" u="none" strike="noStrike" cap="none" normalizeH="0" baseline="0" dirty="0" smtClean="0">
                <a:ln>
                  <a:noFill/>
                </a:ln>
                <a:solidFill>
                  <a:schemeClr val="tx1"/>
                </a:solidFill>
                <a:effectLst/>
                <a:latin typeface="Arial" pitchFamily="34" charset="0"/>
                <a:cs typeface="Arial" pitchFamily="34" charset="0"/>
              </a:endParaRPr>
            </a:p>
          </p:txBody>
        </p:sp>
        <p:sp>
          <p:nvSpPr>
            <p:cNvPr id="28" name="ZoneTexte 300"/>
            <p:cNvSpPr txBox="1">
              <a:spLocks noChangeArrowheads="1"/>
            </p:cNvSpPr>
            <p:nvPr/>
          </p:nvSpPr>
          <p:spPr bwMode="auto">
            <a:xfrm>
              <a:off x="2796034" y="6597351"/>
              <a:ext cx="1055886"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Alimentation</a:t>
              </a:r>
              <a:r>
                <a:rPr kumimoji="0" lang="fr-FR" altLang="fr-FR" sz="700" b="0" i="0" u="none" strike="noStrike" cap="none" normalizeH="0" dirty="0" smtClean="0">
                  <a:ln>
                    <a:noFill/>
                  </a:ln>
                  <a:solidFill>
                    <a:schemeClr val="tx1"/>
                  </a:solidFill>
                  <a:effectLst/>
                  <a:latin typeface="Calibri" pitchFamily="34" charset="0"/>
                  <a:ea typeface="Times New Roman" pitchFamily="18" charset="0"/>
                  <a:cs typeface="Times New Roman" pitchFamily="18" charset="0"/>
                </a:rPr>
                <a:t> </a:t>
              </a:r>
              <a:r>
                <a:rPr kumimoji="0" lang="fr-FR" altLang="fr-FR" sz="7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via l’outil </a:t>
              </a:r>
              <a:endParaRPr kumimoji="0" lang="fr-FR" altLang="fr-FR" sz="700" b="0" i="0" u="none" strike="noStrike" cap="none" normalizeH="0" baseline="0" dirty="0" smtClean="0">
                <a:ln>
                  <a:noFill/>
                </a:ln>
                <a:solidFill>
                  <a:schemeClr val="tx1"/>
                </a:solidFill>
                <a:effectLst/>
                <a:latin typeface="Arial" pitchFamily="34" charset="0"/>
                <a:cs typeface="Arial" pitchFamily="34" charset="0"/>
              </a:endParaRPr>
            </a:p>
          </p:txBody>
        </p:sp>
        <p:sp>
          <p:nvSpPr>
            <p:cNvPr id="30" name="ZoneTexte 249"/>
            <p:cNvSpPr txBox="1">
              <a:spLocks noChangeArrowheads="1"/>
            </p:cNvSpPr>
            <p:nvPr/>
          </p:nvSpPr>
          <p:spPr bwMode="auto">
            <a:xfrm>
              <a:off x="630784" y="3005468"/>
              <a:ext cx="120491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rgbClr val="4F81BD"/>
                  </a:solidFill>
                  <a:effectLst/>
                  <a:latin typeface="Calibri" pitchFamily="34" charset="0"/>
                  <a:ea typeface="Times New Roman" pitchFamily="18" charset="0"/>
                  <a:cs typeface="Times New Roman" pitchFamily="18" charset="0"/>
                </a:rPr>
                <a:t>Alimentation </a:t>
              </a:r>
            </a:p>
            <a:p>
              <a:pPr marL="0" marR="0" lvl="0" indent="0" algn="r"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rgbClr val="4F81BD"/>
                  </a:solidFill>
                  <a:effectLst/>
                  <a:latin typeface="Calibri" pitchFamily="34" charset="0"/>
                  <a:ea typeface="Times New Roman" pitchFamily="18" charset="0"/>
                  <a:cs typeface="Times New Roman" pitchFamily="18" charset="0"/>
                </a:rPr>
                <a:t>tables </a:t>
              </a:r>
            </a:p>
            <a:p>
              <a:pPr marL="0" marR="0" lvl="0" indent="0" algn="r"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accent2"/>
                  </a:solidFill>
                  <a:effectLst/>
                  <a:latin typeface="Calibri" pitchFamily="34" charset="0"/>
                  <a:ea typeface="Times New Roman" pitchFamily="18" charset="0"/>
                  <a:cs typeface="Times New Roman" pitchFamily="18" charset="0"/>
                </a:rPr>
                <a:t>MENSUEL</a:t>
              </a:r>
              <a:endParaRPr kumimoji="0" lang="fr-FR" altLang="fr-FR" sz="700" b="0" i="0" u="none" strike="noStrike" cap="none" normalizeH="0" baseline="0" dirty="0" smtClean="0">
                <a:ln>
                  <a:noFill/>
                </a:ln>
                <a:solidFill>
                  <a:schemeClr val="accent2"/>
                </a:solidFill>
                <a:effectLst/>
                <a:latin typeface="Arial" pitchFamily="34" charset="0"/>
                <a:cs typeface="Arial" pitchFamily="34" charset="0"/>
              </a:endParaRPr>
            </a:p>
          </p:txBody>
        </p:sp>
        <p:sp>
          <p:nvSpPr>
            <p:cNvPr id="33" name="ZoneTexte 275"/>
            <p:cNvSpPr txBox="1">
              <a:spLocks noChangeArrowheads="1"/>
            </p:cNvSpPr>
            <p:nvPr/>
          </p:nvSpPr>
          <p:spPr bwMode="auto">
            <a:xfrm>
              <a:off x="3275856" y="1988841"/>
              <a:ext cx="9334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rgbClr val="000000"/>
                  </a:solidFill>
                  <a:effectLst/>
                  <a:latin typeface="Calibri" pitchFamily="34" charset="0"/>
                  <a:ea typeface="Times New Roman" pitchFamily="18" charset="0"/>
                  <a:cs typeface="Times New Roman" pitchFamily="18" charset="0"/>
                </a:rPr>
                <a:t>Tables internes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rgbClr val="000000"/>
                  </a:solidFill>
                  <a:effectLst/>
                  <a:latin typeface="Calibri" pitchFamily="34" charset="0"/>
                  <a:ea typeface="Times New Roman" pitchFamily="18" charset="0"/>
                  <a:cs typeface="Times New Roman" pitchFamily="18" charset="0"/>
                </a:rPr>
                <a:t>à l’outil</a:t>
              </a:r>
              <a:endParaRPr kumimoji="0" lang="fr-FR" altLang="fr-FR" sz="700" b="0" i="0" u="none" strike="noStrike" cap="none" normalizeH="0" baseline="0" dirty="0" smtClean="0">
                <a:ln>
                  <a:noFill/>
                </a:ln>
                <a:solidFill>
                  <a:schemeClr val="tx1"/>
                </a:solidFill>
                <a:effectLst/>
                <a:latin typeface="Arial" pitchFamily="34" charset="0"/>
                <a:cs typeface="Arial" pitchFamily="34" charset="0"/>
              </a:endParaRPr>
            </a:p>
          </p:txBody>
        </p:sp>
        <p:sp>
          <p:nvSpPr>
            <p:cNvPr id="37" name="ZoneTexte 116"/>
            <p:cNvSpPr txBox="1">
              <a:spLocks noChangeArrowheads="1"/>
            </p:cNvSpPr>
            <p:nvPr/>
          </p:nvSpPr>
          <p:spPr bwMode="auto">
            <a:xfrm>
              <a:off x="2796034" y="6405331"/>
              <a:ext cx="839862"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7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Accès bases</a:t>
              </a:r>
              <a:endParaRPr kumimoji="0" lang="fr-FR" altLang="fr-FR" sz="7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78" name="Connecteur droit avec flèche 77"/>
            <p:cNvCxnSpPr/>
            <p:nvPr/>
          </p:nvCxnSpPr>
          <p:spPr>
            <a:xfrm flipH="1" flipV="1">
              <a:off x="3761563" y="3046494"/>
              <a:ext cx="753612" cy="1035341"/>
            </a:xfrm>
            <a:prstGeom prst="straightConnector1">
              <a:avLst/>
            </a:prstGeom>
            <a:ln w="12700" cmpd="sng">
              <a:solidFill>
                <a:srgbClr val="FFC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049" name="ZoneTexte 149"/>
            <p:cNvSpPr txBox="1">
              <a:spLocks noChangeArrowheads="1"/>
            </p:cNvSpPr>
            <p:nvPr/>
          </p:nvSpPr>
          <p:spPr bwMode="auto">
            <a:xfrm>
              <a:off x="1547664" y="1411599"/>
              <a:ext cx="15089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rgbClr val="000000"/>
                  </a:solidFill>
                  <a:effectLst/>
                  <a:latin typeface="Calibri" pitchFamily="34" charset="0"/>
                  <a:ea typeface="Times New Roman" pitchFamily="18" charset="0"/>
                  <a:cs typeface="Times New Roman" pitchFamily="18" charset="0"/>
                </a:rPr>
                <a:t>ZDC </a:t>
              </a:r>
              <a:r>
                <a:rPr kumimoji="0" lang="fr-FR" altLang="fr-FR" sz="700" b="1" i="0" u="none" strike="noStrike" cap="none" normalizeH="0" baseline="0" dirty="0" err="1" smtClean="0">
                  <a:ln>
                    <a:noFill/>
                  </a:ln>
                  <a:solidFill>
                    <a:srgbClr val="000000"/>
                  </a:solidFill>
                  <a:effectLst/>
                  <a:latin typeface="Calibri" pitchFamily="34" charset="0"/>
                  <a:ea typeface="Times New Roman" pitchFamily="18" charset="0"/>
                  <a:cs typeface="Times New Roman" pitchFamily="18" charset="0"/>
                </a:rPr>
                <a:t>Gstcampg</a:t>
              </a:r>
              <a:r>
                <a:rPr kumimoji="0" lang="fr-FR" altLang="fr-FR" sz="700" b="1" i="0" u="none" strike="noStrike" cap="none" normalizeH="0" baseline="0" dirty="0" smtClean="0">
                  <a:ln>
                    <a:noFill/>
                  </a:ln>
                  <a:solidFill>
                    <a:srgbClr val="000000"/>
                  </a:solidFill>
                  <a:effectLst/>
                  <a:latin typeface="Calibri" pitchFamily="34" charset="0"/>
                  <a:ea typeface="Times New Roman" pitchFamily="18" charset="0"/>
                  <a:cs typeface="Times New Roman" pitchFamily="18" charset="0"/>
                </a:rPr>
                <a:t> : Données PFS, </a:t>
              </a:r>
              <a:r>
                <a:rPr kumimoji="0" lang="fr-FR" altLang="fr-FR" sz="700" b="1" i="0" u="none" strike="noStrike" cap="none" normalizeH="0" baseline="0" dirty="0" err="1" smtClean="0">
                  <a:ln>
                    <a:noFill/>
                  </a:ln>
                  <a:solidFill>
                    <a:srgbClr val="000000"/>
                  </a:solidFill>
                  <a:effectLst/>
                  <a:latin typeface="Calibri" pitchFamily="34" charset="0"/>
                  <a:ea typeface="Times New Roman" pitchFamily="18" charset="0"/>
                  <a:cs typeface="Times New Roman" pitchFamily="18" charset="0"/>
                </a:rPr>
                <a:t>Weborama</a:t>
              </a:r>
              <a:r>
                <a:rPr kumimoji="0" lang="fr-FR" altLang="fr-FR" sz="700" b="1" i="0" u="none" strike="noStrike" cap="none" normalizeH="0" baseline="0" dirty="0" smtClean="0">
                  <a:ln>
                    <a:noFill/>
                  </a:ln>
                  <a:solidFill>
                    <a:srgbClr val="000000"/>
                  </a:solidFill>
                  <a:effectLst/>
                  <a:latin typeface="Calibri" pitchFamily="34" charset="0"/>
                  <a:ea typeface="Times New Roman" pitchFamily="18" charset="0"/>
                  <a:cs typeface="Times New Roman" pitchFamily="18" charset="0"/>
                </a:rPr>
                <a:t>, GA, simulation mobile</a:t>
              </a:r>
            </a:p>
            <a:p>
              <a:pPr marL="0" marR="0" lvl="0" indent="0" algn="l" defTabSz="914400" rtl="0" eaLnBrk="1" fontAlgn="base" latinLnBrk="0" hangingPunct="1">
                <a:lnSpc>
                  <a:spcPct val="100000"/>
                </a:lnSpc>
                <a:spcBef>
                  <a:spcPct val="0"/>
                </a:spcBef>
                <a:spcAft>
                  <a:spcPct val="0"/>
                </a:spcAft>
                <a:buClrTx/>
                <a:buSzTx/>
                <a:buFontTx/>
                <a:buNone/>
                <a:tabLst/>
              </a:pPr>
              <a:r>
                <a:rPr lang="fr-FR" altLang="fr-FR" sz="700" b="1" dirty="0" err="1" smtClean="0">
                  <a:solidFill>
                    <a:srgbClr val="000000"/>
                  </a:solidFill>
                  <a:latin typeface="Calibri" pitchFamily="34" charset="0"/>
                  <a:cs typeface="Times New Roman" pitchFamily="18" charset="0"/>
                </a:rPr>
                <a:t>leadnurtering</a:t>
              </a:r>
              <a:endParaRPr kumimoji="0" lang="fr-FR" altLang="fr-FR" sz="7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87" name="Connecteur droit avec flèche 86"/>
            <p:cNvCxnSpPr>
              <a:stCxn id="44" idx="0"/>
              <a:endCxn id="6" idx="2"/>
            </p:cNvCxnSpPr>
            <p:nvPr/>
          </p:nvCxnSpPr>
          <p:spPr>
            <a:xfrm flipH="1" flipV="1">
              <a:off x="887016" y="768351"/>
              <a:ext cx="1919" cy="302669"/>
            </a:xfrm>
            <a:prstGeom prst="straightConnector1">
              <a:avLst/>
            </a:prstGeom>
            <a:ln w="12700" cmpd="sng">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051" name="Organigramme : Alternative 207"/>
            <p:cNvSpPr>
              <a:spLocks noChangeArrowheads="1"/>
            </p:cNvSpPr>
            <p:nvPr/>
          </p:nvSpPr>
          <p:spPr bwMode="auto">
            <a:xfrm>
              <a:off x="1793073" y="4651800"/>
              <a:ext cx="661311" cy="321733"/>
            </a:xfrm>
            <a:prstGeom prst="flowChartAlternateProcess">
              <a:avLst/>
            </a:prstGeom>
            <a:ln/>
          </p:spPr>
          <p:style>
            <a:lnRef idx="0">
              <a:schemeClr val="accent5"/>
            </a:lnRef>
            <a:fillRef idx="3">
              <a:schemeClr val="accent5"/>
            </a:fillRef>
            <a:effectRef idx="3">
              <a:schemeClr val="accent5"/>
            </a:effectRef>
            <a:fontRef idx="minor">
              <a:schemeClr val="lt1"/>
            </a:fontRef>
          </p:style>
          <p:txBody>
            <a:bodyPr vert="horz" wrap="none" lIns="64800" tIns="32400" rIns="64800" bIns="32400" numCol="1" anchor="ctr" anchorCtr="0" compatLnSpc="1">
              <a:prstTxWarp prst="textNoShape">
                <a:avLst/>
              </a:prstTxWarp>
            </a:bodyPr>
            <a:lstStyle>
              <a:lvl1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1pPr>
              <a:lvl2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2pPr>
              <a:lvl3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3pPr>
              <a:lvl4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4pPr>
              <a:lvl5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5pPr>
              <a:lvl6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6pPr>
              <a:lvl7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7pPr>
              <a:lvl8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8pPr>
              <a:lvl9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fr-FR" altLang="fr-FR" sz="700" b="1" i="0" u="none" strike="noStrike" cap="none" normalizeH="0" baseline="0" dirty="0" smtClean="0">
                  <a:ln>
                    <a:noFill/>
                  </a:ln>
                  <a:solidFill>
                    <a:srgbClr val="FFFFFF"/>
                  </a:solidFill>
                  <a:effectLst/>
                  <a:latin typeface="Calibri" pitchFamily="34" charset="0"/>
                  <a:ea typeface="Times New Roman" pitchFamily="18" charset="0"/>
                  <a:cs typeface="Arial" pitchFamily="34" charset="0"/>
                </a:rPr>
                <a:t>Communauté</a:t>
              </a:r>
              <a:endParaRPr kumimoji="0" lang="fr-FR" altLang="fr-FR" sz="700" b="0" i="0" u="none" strike="noStrike" cap="none" normalizeH="0" baseline="0" dirty="0" smtClean="0">
                <a:ln>
                  <a:noFill/>
                </a:ln>
                <a:solidFill>
                  <a:schemeClr val="tx1"/>
                </a:solidFill>
                <a:effectLst/>
                <a:ea typeface="Times New Roman" pitchFamily="18"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fr-FR" altLang="fr-FR" sz="700" b="1" i="0" u="none" strike="noStrike" cap="none" normalizeH="0" baseline="0" dirty="0" smtClean="0">
                  <a:ln>
                    <a:noFill/>
                  </a:ln>
                  <a:solidFill>
                    <a:srgbClr val="FFFFFF"/>
                  </a:solidFill>
                  <a:effectLst/>
                  <a:latin typeface="Calibri" pitchFamily="34" charset="0"/>
                  <a:ea typeface="Times New Roman" pitchFamily="18" charset="0"/>
                  <a:cs typeface="Arial" pitchFamily="34" charset="0"/>
                </a:rPr>
                <a:t>client</a:t>
              </a:r>
              <a:endParaRPr kumimoji="0" lang="fr-FR" altLang="fr-FR" sz="700" b="0" i="0" u="none" strike="noStrike" cap="none" normalizeH="0" baseline="0" dirty="0" smtClean="0">
                <a:ln>
                  <a:noFill/>
                </a:ln>
                <a:solidFill>
                  <a:schemeClr val="tx1"/>
                </a:solidFill>
                <a:effectLst/>
                <a:cs typeface="Arial" pitchFamily="34" charset="0"/>
              </a:endParaRPr>
            </a:p>
          </p:txBody>
        </p:sp>
        <p:cxnSp>
          <p:nvCxnSpPr>
            <p:cNvPr id="89" name="Connecteur droit avec flèche 88"/>
            <p:cNvCxnSpPr/>
            <p:nvPr/>
          </p:nvCxnSpPr>
          <p:spPr>
            <a:xfrm flipH="1" flipV="1">
              <a:off x="1971675" y="4272281"/>
              <a:ext cx="128588" cy="334644"/>
            </a:xfrm>
            <a:prstGeom prst="straightConnector1">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0" name="Connecteur droit avec flèche 89"/>
            <p:cNvCxnSpPr/>
            <p:nvPr/>
          </p:nvCxnSpPr>
          <p:spPr>
            <a:xfrm>
              <a:off x="2055020" y="4276513"/>
              <a:ext cx="153987" cy="388619"/>
            </a:xfrm>
            <a:prstGeom prst="straightConnector1">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1" name="Connecteur en angle 90"/>
            <p:cNvCxnSpPr>
              <a:endCxn id="2053" idx="1"/>
            </p:cNvCxnSpPr>
            <p:nvPr/>
          </p:nvCxnSpPr>
          <p:spPr>
            <a:xfrm rot="16200000" flipH="1">
              <a:off x="144937" y="2619854"/>
              <a:ext cx="1711853" cy="1039066"/>
            </a:xfrm>
            <a:prstGeom prst="bentConnector2">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2" name="Connecteur droit avec flèche 91"/>
            <p:cNvCxnSpPr/>
            <p:nvPr/>
          </p:nvCxnSpPr>
          <p:spPr>
            <a:xfrm flipV="1">
              <a:off x="1775779" y="2942169"/>
              <a:ext cx="6984" cy="680719"/>
            </a:xfrm>
            <a:prstGeom prst="straightConnector1">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052" name="ZoneTexte 288"/>
            <p:cNvSpPr txBox="1">
              <a:spLocks noChangeArrowheads="1"/>
            </p:cNvSpPr>
            <p:nvPr/>
          </p:nvSpPr>
          <p:spPr bwMode="auto">
            <a:xfrm>
              <a:off x="133555" y="1638565"/>
              <a:ext cx="9057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rgbClr val="4F81BD"/>
                  </a:solidFill>
                  <a:effectLst/>
                  <a:latin typeface="Calibri" pitchFamily="34" charset="0"/>
                  <a:ea typeface="Times New Roman" pitchFamily="18" charset="0"/>
                  <a:cs typeface="Times New Roman" pitchFamily="18" charset="0"/>
                </a:rPr>
                <a:t>CR actes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rgbClr val="4F81BD"/>
                  </a:solidFill>
                  <a:effectLst/>
                  <a:latin typeface="Calibri" pitchFamily="34" charset="0"/>
                  <a:ea typeface="Times New Roman" pitchFamily="18" charset="0"/>
                  <a:cs typeface="Times New Roman" pitchFamily="18" charset="0"/>
                </a:rPr>
                <a:t>de gestion</a:t>
              </a:r>
              <a:endParaRPr kumimoji="0" lang="fr-FR" altLang="fr-FR" sz="7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054" name="Image 1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6551" y="2397762"/>
              <a:ext cx="720725" cy="630908"/>
            </a:xfrm>
            <a:prstGeom prst="rect">
              <a:avLst/>
            </a:prstGeom>
            <a:noFill/>
            <a:extLst>
              <a:ext uri="{909E8E84-426E-40DD-AFC4-6F175D3DCCD1}">
                <a14:hiddenFill xmlns:a14="http://schemas.microsoft.com/office/drawing/2010/main">
                  <a:solidFill>
                    <a:srgbClr val="FFFFFF"/>
                  </a:solidFill>
                </a14:hiddenFill>
              </a:ext>
            </a:extLst>
          </p:spPr>
        </p:pic>
        <p:pic>
          <p:nvPicPr>
            <p:cNvPr id="2060" name="Image 18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35935" y="1984032"/>
              <a:ext cx="257175" cy="332475"/>
            </a:xfrm>
            <a:prstGeom prst="rect">
              <a:avLst/>
            </a:prstGeom>
            <a:noFill/>
            <a:extLst>
              <a:ext uri="{909E8E84-426E-40DD-AFC4-6F175D3DCCD1}">
                <a14:hiddenFill xmlns:a14="http://schemas.microsoft.com/office/drawing/2010/main">
                  <a:solidFill>
                    <a:srgbClr val="FFFFFF"/>
                  </a:solidFill>
                </a14:hiddenFill>
              </a:ext>
            </a:extLst>
          </p:spPr>
        </p:pic>
        <p:pic>
          <p:nvPicPr>
            <p:cNvPr id="2102" name="Image 1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0614" y="3911501"/>
              <a:ext cx="509115" cy="573616"/>
            </a:xfrm>
            <a:prstGeom prst="rect">
              <a:avLst/>
            </a:prstGeom>
            <a:noFill/>
            <a:extLst>
              <a:ext uri="{909E8E84-426E-40DD-AFC4-6F175D3DCCD1}">
                <a14:hiddenFill xmlns:a14="http://schemas.microsoft.com/office/drawing/2010/main">
                  <a:solidFill>
                    <a:srgbClr val="FFFFFF"/>
                  </a:solidFill>
                </a14:hiddenFill>
              </a:ext>
            </a:extLst>
          </p:spPr>
        </p:pic>
        <p:sp>
          <p:nvSpPr>
            <p:cNvPr id="2055" name="Text Box 56"/>
            <p:cNvSpPr txBox="1">
              <a:spLocks noChangeArrowheads="1"/>
            </p:cNvSpPr>
            <p:nvPr/>
          </p:nvSpPr>
          <p:spPr bwMode="auto">
            <a:xfrm>
              <a:off x="2372841" y="4091603"/>
              <a:ext cx="53895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EDEN</a:t>
              </a:r>
              <a:endParaRPr kumimoji="0" lang="fr-FR" altLang="fr-FR" sz="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99" name="Connecteur en angle 98"/>
            <p:cNvCxnSpPr>
              <a:endCxn id="2054" idx="0"/>
            </p:cNvCxnSpPr>
            <p:nvPr/>
          </p:nvCxnSpPr>
          <p:spPr>
            <a:xfrm>
              <a:off x="811215" y="2165351"/>
              <a:ext cx="1155699" cy="232411"/>
            </a:xfrm>
            <a:prstGeom prst="bentConnector2">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056" name="ZoneTexte 324"/>
            <p:cNvSpPr txBox="1">
              <a:spLocks noChangeArrowheads="1"/>
            </p:cNvSpPr>
            <p:nvPr/>
          </p:nvSpPr>
          <p:spPr bwMode="auto">
            <a:xfrm rot="16200000">
              <a:off x="-215033" y="4040067"/>
              <a:ext cx="50687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rgbClr val="000000"/>
                  </a:solidFill>
                  <a:effectLst/>
                  <a:latin typeface="Calibri" pitchFamily="34" charset="0"/>
                  <a:ea typeface="Times New Roman" pitchFamily="18" charset="0"/>
                  <a:cs typeface="Times New Roman" pitchFamily="18" charset="0"/>
                </a:rPr>
                <a:t>Contacts</a:t>
              </a:r>
              <a:endParaRPr kumimoji="0" lang="fr-FR" altLang="fr-FR" sz="7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03" name="Connecteur en angle 102"/>
            <p:cNvCxnSpPr/>
            <p:nvPr/>
          </p:nvCxnSpPr>
          <p:spPr>
            <a:xfrm rot="5400000" flipH="1" flipV="1">
              <a:off x="93109" y="3580687"/>
              <a:ext cx="2331719" cy="781210"/>
            </a:xfrm>
            <a:prstGeom prst="bentConnector3">
              <a:avLst>
                <a:gd name="adj1" fmla="val 100109"/>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pic>
          <p:nvPicPr>
            <p:cNvPr id="2061" name="Image 11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7605" y="4443729"/>
              <a:ext cx="166053" cy="221404"/>
            </a:xfrm>
            <a:prstGeom prst="rect">
              <a:avLst/>
            </a:prstGeom>
            <a:noFill/>
            <a:extLst>
              <a:ext uri="{909E8E84-426E-40DD-AFC4-6F175D3DCCD1}">
                <a14:hiddenFill xmlns:a14="http://schemas.microsoft.com/office/drawing/2010/main">
                  <a:solidFill>
                    <a:srgbClr val="FFFFFF"/>
                  </a:solidFill>
                </a14:hiddenFill>
              </a:ext>
            </a:extLst>
          </p:spPr>
        </p:pic>
        <p:cxnSp>
          <p:nvCxnSpPr>
            <p:cNvPr id="105" name="Connecteur en angle 104"/>
            <p:cNvCxnSpPr>
              <a:stCxn id="2060" idx="0"/>
            </p:cNvCxnSpPr>
            <p:nvPr/>
          </p:nvCxnSpPr>
          <p:spPr>
            <a:xfrm rot="16200000" flipV="1">
              <a:off x="1819983" y="639493"/>
              <a:ext cx="1163592" cy="1525486"/>
            </a:xfrm>
            <a:prstGeom prst="bentConnector2">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pic>
          <p:nvPicPr>
            <p:cNvPr id="2074" name="Picture 4" descr="MC900431587[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12237" y="2766305"/>
              <a:ext cx="230981" cy="307976"/>
            </a:xfrm>
            <a:prstGeom prst="rect">
              <a:avLst/>
            </a:prstGeom>
            <a:noFill/>
            <a:extLst>
              <a:ext uri="{909E8E84-426E-40DD-AFC4-6F175D3DCCD1}">
                <a14:hiddenFill xmlns:a14="http://schemas.microsoft.com/office/drawing/2010/main">
                  <a:solidFill>
                    <a:srgbClr val="FFFFFF"/>
                  </a:solidFill>
                </a14:hiddenFill>
              </a:ext>
            </a:extLst>
          </p:spPr>
        </p:pic>
        <p:sp>
          <p:nvSpPr>
            <p:cNvPr id="2059" name="Text Box 23"/>
            <p:cNvSpPr txBox="1">
              <a:spLocks noChangeArrowheads="1"/>
            </p:cNvSpPr>
            <p:nvPr/>
          </p:nvSpPr>
          <p:spPr bwMode="auto">
            <a:xfrm>
              <a:off x="3805189" y="4303159"/>
              <a:ext cx="368273" cy="335328"/>
            </a:xfrm>
            <a:prstGeom prst="rect">
              <a:avLst/>
            </a:prstGeom>
            <a:noFill/>
            <a:ln w="9525">
              <a:solidFill>
                <a:srgbClr val="F08C59"/>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altLang="fr-FR" sz="800" b="1" i="0" u="none" strike="noStrike" cap="none" normalizeH="0" baseline="0" dirty="0" err="1" smtClean="0">
                  <a:ln>
                    <a:noFill/>
                  </a:ln>
                  <a:solidFill>
                    <a:schemeClr val="accent1"/>
                  </a:solidFill>
                  <a:effectLst/>
                  <a:latin typeface="Calibri" pitchFamily="34" charset="0"/>
                  <a:ea typeface="Times New Roman" pitchFamily="18" charset="0"/>
                  <a:cs typeface="Times New Roman" pitchFamily="18" charset="0"/>
                </a:rPr>
                <a:t>Netsize</a:t>
              </a:r>
              <a:endParaRPr kumimoji="0" lang="fr-FR" altLang="fr-FR" sz="800" b="0" i="0" u="none" strike="noStrike" cap="none" normalizeH="0" baseline="0" dirty="0" smtClean="0">
                <a:ln>
                  <a:noFill/>
                </a:ln>
                <a:solidFill>
                  <a:schemeClr val="accent1"/>
                </a:solidFill>
                <a:effectLst/>
                <a:latin typeface="Arial" pitchFamily="34" charset="0"/>
                <a:ea typeface="Times New Roman" pitchFamily="18"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smtClean="0">
                  <a:ln>
                    <a:noFill/>
                  </a:ln>
                  <a:solidFill>
                    <a:schemeClr val="accent1"/>
                  </a:solidFill>
                  <a:effectLst/>
                  <a:latin typeface="Calibri" pitchFamily="34" charset="0"/>
                  <a:ea typeface="Times New Roman" pitchFamily="18" charset="0"/>
                  <a:cs typeface="Times New Roman" pitchFamily="18" charset="0"/>
                </a:rPr>
                <a:t>SMS</a:t>
              </a:r>
              <a:endParaRPr kumimoji="0" lang="fr-FR" altLang="fr-FR" sz="800" b="0" i="0" u="none" strike="noStrike" cap="none" normalizeH="0" baseline="0" dirty="0" smtClean="0">
                <a:ln>
                  <a:noFill/>
                </a:ln>
                <a:solidFill>
                  <a:schemeClr val="accent1"/>
                </a:solidFill>
                <a:effectLst/>
                <a:latin typeface="Arial" pitchFamily="34" charset="0"/>
                <a:cs typeface="Arial" pitchFamily="34" charset="0"/>
              </a:endParaRPr>
            </a:p>
          </p:txBody>
        </p:sp>
        <p:pic>
          <p:nvPicPr>
            <p:cNvPr id="2088"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57895" y="4668739"/>
              <a:ext cx="133670" cy="304795"/>
            </a:xfrm>
            <a:prstGeom prst="rect">
              <a:avLst/>
            </a:prstGeom>
            <a:noFill/>
            <a:extLst>
              <a:ext uri="{909E8E84-426E-40DD-AFC4-6F175D3DCCD1}">
                <a14:hiddenFill xmlns:a14="http://schemas.microsoft.com/office/drawing/2010/main">
                  <a:solidFill>
                    <a:srgbClr val="FFFFFF"/>
                  </a:solidFill>
                </a14:hiddenFill>
              </a:ext>
            </a:extLst>
          </p:spPr>
        </p:pic>
        <p:pic>
          <p:nvPicPr>
            <p:cNvPr id="2108" name="Image 1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9" y="1781598"/>
              <a:ext cx="626725" cy="505036"/>
            </a:xfrm>
            <a:prstGeom prst="rect">
              <a:avLst/>
            </a:prstGeom>
            <a:noFill/>
            <a:extLst>
              <a:ext uri="{909E8E84-426E-40DD-AFC4-6F175D3DCCD1}">
                <a14:hiddenFill xmlns:a14="http://schemas.microsoft.com/office/drawing/2010/main">
                  <a:solidFill>
                    <a:srgbClr val="FFFFFF"/>
                  </a:solidFill>
                </a14:hiddenFill>
              </a:ext>
            </a:extLst>
          </p:spPr>
        </p:pic>
        <p:sp>
          <p:nvSpPr>
            <p:cNvPr id="2063" name="Text Box 75"/>
            <p:cNvSpPr txBox="1">
              <a:spLocks noChangeArrowheads="1"/>
            </p:cNvSpPr>
            <p:nvPr/>
          </p:nvSpPr>
          <p:spPr bwMode="auto">
            <a:xfrm>
              <a:off x="2123728" y="1892829"/>
              <a:ext cx="7620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800" b="1" i="0" u="none" strike="noStrike" cap="none" normalizeH="0" baseline="0" dirty="0" err="1" smtClean="0">
                  <a:ln>
                    <a:noFill/>
                  </a:ln>
                  <a:solidFill>
                    <a:schemeClr val="tx1"/>
                  </a:solidFill>
                  <a:effectLst/>
                  <a:latin typeface="Calibri" pitchFamily="34" charset="0"/>
                  <a:ea typeface="Times New Roman" pitchFamily="18" charset="0"/>
                  <a:cs typeface="Times New Roman" pitchFamily="18" charset="0"/>
                </a:rPr>
                <a:t>Datahub</a:t>
              </a:r>
              <a:endParaRPr kumimoji="0" lang="fr-FR" altLang="fr-FR" sz="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66" name="Zone de texte 120"/>
            <p:cNvSpPr txBox="1">
              <a:spLocks noChangeArrowheads="1"/>
            </p:cNvSpPr>
            <p:nvPr/>
          </p:nvSpPr>
          <p:spPr bwMode="auto">
            <a:xfrm>
              <a:off x="2261396" y="4224867"/>
              <a:ext cx="109537" cy="130173"/>
            </a:xfrm>
            <a:prstGeom prst="rect">
              <a:avLst/>
            </a:prstGeom>
            <a:solidFill>
              <a:srgbClr val="FFFFFF"/>
            </a:solidFill>
            <a:ln w="6350">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1</a:t>
              </a:r>
              <a:endParaRPr kumimoji="0" lang="fr-FR" altLang="fr-FR" sz="700" b="0" i="0" u="none" strike="noStrike" cap="none" normalizeH="0" baseline="0" dirty="0" smtClean="0">
                <a:ln>
                  <a:noFill/>
                </a:ln>
                <a:solidFill>
                  <a:schemeClr val="tx1"/>
                </a:solidFill>
                <a:effectLst/>
                <a:latin typeface="Arial" pitchFamily="34" charset="0"/>
                <a:cs typeface="Arial" pitchFamily="34" charset="0"/>
              </a:endParaRPr>
            </a:p>
          </p:txBody>
        </p:sp>
        <p:sp>
          <p:nvSpPr>
            <p:cNvPr id="2067" name="Zone de texte 122"/>
            <p:cNvSpPr txBox="1">
              <a:spLocks noChangeArrowheads="1"/>
            </p:cNvSpPr>
            <p:nvPr/>
          </p:nvSpPr>
          <p:spPr bwMode="auto">
            <a:xfrm>
              <a:off x="1305297" y="2034117"/>
              <a:ext cx="115688" cy="139700"/>
            </a:xfrm>
            <a:prstGeom prst="rect">
              <a:avLst/>
            </a:prstGeom>
            <a:solidFill>
              <a:srgbClr val="FFFFFF"/>
            </a:solidFill>
            <a:ln w="6350">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altLang="fr-FR" sz="800" b="1"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2</a:t>
              </a:r>
              <a:endParaRPr kumimoji="0" lang="fr-FR" altLang="fr-FR" sz="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75" name="Zone de texte 108"/>
            <p:cNvSpPr txBox="1">
              <a:spLocks noChangeArrowheads="1"/>
            </p:cNvSpPr>
            <p:nvPr/>
          </p:nvSpPr>
          <p:spPr bwMode="auto">
            <a:xfrm>
              <a:off x="822781" y="4779435"/>
              <a:ext cx="132308" cy="162983"/>
            </a:xfrm>
            <a:prstGeom prst="rect">
              <a:avLst/>
            </a:prstGeom>
            <a:solidFill>
              <a:srgbClr val="FFFFFF"/>
            </a:solidFill>
            <a:ln w="6350">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7</a:t>
              </a:r>
              <a:endParaRPr kumimoji="0" lang="fr-FR" altLang="fr-FR" sz="700" b="0" i="0" u="none" strike="noStrike" cap="none" normalizeH="0" baseline="0" dirty="0" smtClean="0">
                <a:ln>
                  <a:noFill/>
                </a:ln>
                <a:solidFill>
                  <a:schemeClr val="tx1"/>
                </a:solidFill>
                <a:effectLst/>
                <a:latin typeface="Arial" pitchFamily="34" charset="0"/>
                <a:cs typeface="Arial" pitchFamily="34" charset="0"/>
              </a:endParaRPr>
            </a:p>
          </p:txBody>
        </p:sp>
        <p:sp>
          <p:nvSpPr>
            <p:cNvPr id="2079" name="Zone de texte 97"/>
            <p:cNvSpPr txBox="1">
              <a:spLocks noChangeArrowheads="1"/>
            </p:cNvSpPr>
            <p:nvPr/>
          </p:nvSpPr>
          <p:spPr bwMode="auto">
            <a:xfrm>
              <a:off x="657227" y="823384"/>
              <a:ext cx="123031" cy="158749"/>
            </a:xfrm>
            <a:prstGeom prst="rect">
              <a:avLst/>
            </a:prstGeom>
            <a:solidFill>
              <a:srgbClr val="FFFFFF"/>
            </a:solidFill>
            <a:ln w="6350">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altLang="fr-FR" sz="800" b="1"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10</a:t>
              </a:r>
              <a:endParaRPr kumimoji="0" lang="fr-FR" altLang="fr-FR" sz="800" b="0" i="0" u="none" strike="noStrike" cap="none" normalizeH="0" baseline="0" dirty="0" smtClean="0">
                <a:ln>
                  <a:noFill/>
                </a:ln>
                <a:solidFill>
                  <a:schemeClr val="tx1"/>
                </a:solidFill>
                <a:effectLst/>
                <a:latin typeface="Arial" pitchFamily="34" charset="0"/>
                <a:cs typeface="Arial" pitchFamily="34" charset="0"/>
              </a:endParaRPr>
            </a:p>
          </p:txBody>
        </p:sp>
        <p:sp>
          <p:nvSpPr>
            <p:cNvPr id="74" name="Zone de texte 105"/>
            <p:cNvSpPr txBox="1">
              <a:spLocks noChangeArrowheads="1"/>
            </p:cNvSpPr>
            <p:nvPr/>
          </p:nvSpPr>
          <p:spPr bwMode="auto">
            <a:xfrm>
              <a:off x="1834110" y="4407958"/>
              <a:ext cx="153987" cy="144631"/>
            </a:xfrm>
            <a:prstGeom prst="rect">
              <a:avLst/>
            </a:prstGeom>
            <a:solidFill>
              <a:srgbClr val="FFFFFF"/>
            </a:solidFill>
            <a:ln w="6350">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11</a:t>
              </a:r>
              <a:endParaRPr kumimoji="0" lang="fr-FR" altLang="fr-FR" sz="7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42" name="Connecteur droit avec flèche 141"/>
            <p:cNvCxnSpPr/>
            <p:nvPr/>
          </p:nvCxnSpPr>
          <p:spPr>
            <a:xfrm>
              <a:off x="2617511" y="6538701"/>
              <a:ext cx="251903" cy="0"/>
            </a:xfrm>
            <a:prstGeom prst="straightConnector1">
              <a:avLst/>
            </a:prstGeom>
            <a:ln w="127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3" name="Connecteur droit avec flèche 142"/>
            <p:cNvCxnSpPr/>
            <p:nvPr/>
          </p:nvCxnSpPr>
          <p:spPr>
            <a:xfrm>
              <a:off x="2629019" y="6730723"/>
              <a:ext cx="214129" cy="0"/>
            </a:xfrm>
            <a:prstGeom prst="straightConnector1">
              <a:avLst/>
            </a:prstGeom>
            <a:ln w="1270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144" name="Connecteur droit avec flèche 143"/>
            <p:cNvCxnSpPr/>
            <p:nvPr/>
          </p:nvCxnSpPr>
          <p:spPr>
            <a:xfrm flipV="1">
              <a:off x="3867580" y="6641957"/>
              <a:ext cx="235705" cy="1"/>
            </a:xfrm>
            <a:prstGeom prst="straightConnector1">
              <a:avLst/>
            </a:prstGeom>
            <a:ln w="127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46" name="Connecteur droit avec flèche 145"/>
            <p:cNvCxnSpPr/>
            <p:nvPr/>
          </p:nvCxnSpPr>
          <p:spPr>
            <a:xfrm>
              <a:off x="3875808" y="6576060"/>
              <a:ext cx="219251" cy="0"/>
            </a:xfrm>
            <a:prstGeom prst="straightConnector1">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77" name="Text Box 101"/>
            <p:cNvSpPr txBox="1">
              <a:spLocks noChangeArrowheads="1"/>
            </p:cNvSpPr>
            <p:nvPr/>
          </p:nvSpPr>
          <p:spPr bwMode="auto">
            <a:xfrm>
              <a:off x="4101913" y="6503445"/>
              <a:ext cx="69696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7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Flux existants</a:t>
              </a:r>
              <a:endParaRPr kumimoji="0" lang="fr-FR" altLang="fr-FR" sz="7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144" name="Image 16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3268" y="221353"/>
              <a:ext cx="230188" cy="295113"/>
            </a:xfrm>
            <a:prstGeom prst="rect">
              <a:avLst/>
            </a:prstGeom>
            <a:noFill/>
            <a:extLst>
              <a:ext uri="{909E8E84-426E-40DD-AFC4-6F175D3DCCD1}">
                <a14:hiddenFill xmlns:a14="http://schemas.microsoft.com/office/drawing/2010/main">
                  <a:solidFill>
                    <a:srgbClr val="FFFFFF"/>
                  </a:solidFill>
                </a14:hiddenFill>
              </a:ext>
            </a:extLst>
          </p:spPr>
        </p:pic>
        <p:sp>
          <p:nvSpPr>
            <p:cNvPr id="79" name="Text Box 98"/>
            <p:cNvSpPr txBox="1">
              <a:spLocks noChangeArrowheads="1"/>
            </p:cNvSpPr>
            <p:nvPr/>
          </p:nvSpPr>
          <p:spPr bwMode="auto">
            <a:xfrm>
              <a:off x="2503193" y="6236705"/>
              <a:ext cx="109538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Légende des flux :</a:t>
              </a:r>
              <a:endParaRPr kumimoji="0" lang="fr-FR" altLang="fr-FR" sz="700" b="0" i="0" u="none" strike="noStrike" cap="none" normalizeH="0" baseline="0" dirty="0" smtClean="0">
                <a:ln>
                  <a:noFill/>
                </a:ln>
                <a:solidFill>
                  <a:schemeClr val="tx1"/>
                </a:solidFill>
                <a:effectLst/>
                <a:latin typeface="Arial" pitchFamily="34" charset="0"/>
                <a:cs typeface="Arial" pitchFamily="34" charset="0"/>
              </a:endParaRPr>
            </a:p>
          </p:txBody>
        </p:sp>
        <p:sp>
          <p:nvSpPr>
            <p:cNvPr id="81" name="AutoShape 117"/>
            <p:cNvSpPr>
              <a:spLocks noChangeArrowheads="1"/>
            </p:cNvSpPr>
            <p:nvPr/>
          </p:nvSpPr>
          <p:spPr bwMode="auto">
            <a:xfrm>
              <a:off x="2937995" y="55641"/>
              <a:ext cx="650630" cy="324909"/>
            </a:xfrm>
            <a:prstGeom prst="flowChartAlternateProcess">
              <a:avLst/>
            </a:prstGeom>
            <a:ln/>
          </p:spPr>
          <p:style>
            <a:lnRef idx="0">
              <a:schemeClr val="accent5"/>
            </a:lnRef>
            <a:fillRef idx="3">
              <a:schemeClr val="accent5"/>
            </a:fillRef>
            <a:effectRef idx="3">
              <a:schemeClr val="accent5"/>
            </a:effectRef>
            <a:fontRef idx="minor">
              <a:schemeClr val="lt1"/>
            </a:fontRef>
          </p:style>
          <p:txBody>
            <a:bodyPr vert="horz" wrap="none" lIns="64800" tIns="32400" rIns="64800" bIns="32400" numCol="1" anchor="ctr" anchorCtr="0" compatLnSpc="1">
              <a:prstTxWarp prst="textNoShape">
                <a:avLst/>
              </a:prstTxWarp>
            </a:bodyPr>
            <a:lstStyle>
              <a:lvl1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1pPr>
              <a:lvl2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2pPr>
              <a:lvl3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3pPr>
              <a:lvl4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4pPr>
              <a:lvl5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5pPr>
              <a:lvl6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6pPr>
              <a:lvl7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7pPr>
              <a:lvl8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8pPr>
              <a:lvl9pPr fontAlgn="base">
                <a:spcBef>
                  <a:spcPct val="0"/>
                </a:spcBef>
                <a:spcAft>
                  <a:spcPct val="0"/>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fr-FR" altLang="fr-FR" sz="700" b="1" i="0" u="none" strike="noStrike" cap="none" normalizeH="0" baseline="0" dirty="0" smtClean="0">
                  <a:ln>
                    <a:noFill/>
                  </a:ln>
                  <a:solidFill>
                    <a:schemeClr val="bg1"/>
                  </a:solidFill>
                  <a:effectLst/>
                  <a:latin typeface="Calibri" pitchFamily="34" charset="0"/>
                  <a:ea typeface="Times New Roman" pitchFamily="18" charset="0"/>
                  <a:cs typeface="Arial" pitchFamily="34" charset="0"/>
                </a:rPr>
                <a:t>Espace client </a:t>
              </a:r>
            </a:p>
            <a:p>
              <a:pPr marL="0" marR="0" lvl="0" indent="0" algn="ctr" defTabSz="914400" rtl="0" eaLnBrk="1" fontAlgn="base" latinLnBrk="0" hangingPunct="1">
                <a:lnSpc>
                  <a:spcPct val="100000"/>
                </a:lnSpc>
                <a:spcBef>
                  <a:spcPct val="0"/>
                </a:spcBef>
                <a:spcAft>
                  <a:spcPct val="0"/>
                </a:spcAft>
                <a:buClrTx/>
                <a:buSzTx/>
                <a:buFontTx/>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kumimoji="0" lang="fr-FR" altLang="fr-FR" sz="700" b="1" i="0" u="none" strike="noStrike" cap="none" normalizeH="0" baseline="0" dirty="0" smtClean="0">
                  <a:ln>
                    <a:noFill/>
                  </a:ln>
                  <a:solidFill>
                    <a:schemeClr val="bg1"/>
                  </a:solidFill>
                  <a:effectLst/>
                  <a:latin typeface="Calibri" pitchFamily="34" charset="0"/>
                  <a:ea typeface="Times New Roman" pitchFamily="18" charset="0"/>
                  <a:cs typeface="Arial" pitchFamily="34" charset="0"/>
                </a:rPr>
                <a:t>@ GMF</a:t>
              </a:r>
              <a:endParaRPr kumimoji="0" lang="fr-FR" altLang="fr-FR" sz="700" b="0" i="0" u="none" strike="noStrike" cap="none" normalizeH="0" baseline="0" dirty="0" smtClean="0">
                <a:ln>
                  <a:noFill/>
                </a:ln>
                <a:solidFill>
                  <a:schemeClr val="bg1"/>
                </a:solidFill>
                <a:effectLst/>
                <a:cs typeface="Arial" pitchFamily="34" charset="0"/>
              </a:endParaRPr>
            </a:p>
          </p:txBody>
        </p:sp>
        <p:sp>
          <p:nvSpPr>
            <p:cNvPr id="82" name="Text Box 116"/>
            <p:cNvSpPr txBox="1">
              <a:spLocks noChangeArrowheads="1"/>
            </p:cNvSpPr>
            <p:nvPr/>
          </p:nvSpPr>
          <p:spPr bwMode="auto">
            <a:xfrm>
              <a:off x="2841576" y="813053"/>
              <a:ext cx="526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rgbClr val="000000"/>
                  </a:solidFill>
                  <a:effectLst/>
                  <a:latin typeface="Calibri" pitchFamily="34" charset="0"/>
                  <a:ea typeface="Times New Roman" pitchFamily="18" charset="0"/>
                  <a:cs typeface="Times New Roman" pitchFamily="18" charset="0"/>
                </a:rPr>
                <a:t>Offre Panel</a:t>
              </a:r>
              <a:endParaRPr kumimoji="0" lang="fr-FR" altLang="fr-FR" sz="700" b="0" i="0" u="none" strike="noStrike" cap="none" normalizeH="0" baseline="0" dirty="0" smtClean="0">
                <a:ln>
                  <a:noFill/>
                </a:ln>
                <a:solidFill>
                  <a:schemeClr val="tx1"/>
                </a:solidFill>
                <a:effectLst/>
                <a:latin typeface="Arial" pitchFamily="34" charset="0"/>
                <a:cs typeface="Arial" pitchFamily="34" charset="0"/>
              </a:endParaRPr>
            </a:p>
          </p:txBody>
        </p:sp>
        <p:sp>
          <p:nvSpPr>
            <p:cNvPr id="85" name="Rectangle 121"/>
            <p:cNvSpPr>
              <a:spLocks noChangeArrowheads="1"/>
            </p:cNvSpPr>
            <p:nvPr/>
          </p:nvSpPr>
          <p:spPr bwMode="auto">
            <a:xfrm>
              <a:off x="36863" y="12860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88" name="Rectangle 125"/>
            <p:cNvSpPr>
              <a:spLocks noChangeArrowheads="1"/>
            </p:cNvSpPr>
            <p:nvPr/>
          </p:nvSpPr>
          <p:spPr bwMode="auto">
            <a:xfrm>
              <a:off x="0" y="424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32" name="ZoneTexte 86"/>
            <p:cNvSpPr txBox="1">
              <a:spLocks noChangeArrowheads="1"/>
            </p:cNvSpPr>
            <p:nvPr/>
          </p:nvSpPr>
          <p:spPr bwMode="auto">
            <a:xfrm>
              <a:off x="1588324" y="2518491"/>
              <a:ext cx="6206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altLang="fr-FR" sz="800" b="1" i="0" u="none" strike="noStrike" cap="none" normalizeH="0" baseline="0" dirty="0" smtClean="0">
                  <a:ln>
                    <a:noFill/>
                  </a:ln>
                  <a:solidFill>
                    <a:srgbClr val="000000"/>
                  </a:solidFill>
                  <a:effectLst/>
                  <a:latin typeface="+mj-lt"/>
                  <a:ea typeface="Times New Roman" pitchFamily="18" charset="0"/>
                  <a:cs typeface="Times New Roman" pitchFamily="18" charset="0"/>
                </a:rPr>
                <a:t>BDD</a:t>
              </a:r>
              <a:endParaRPr kumimoji="0" lang="fr-FR" altLang="fr-FR" sz="800" b="0" i="0" u="none" strike="noStrike" cap="none" normalizeH="0" baseline="0" dirty="0" smtClean="0">
                <a:ln>
                  <a:noFill/>
                </a:ln>
                <a:solidFill>
                  <a:schemeClr val="tx1"/>
                </a:solidFill>
                <a:effectLst/>
                <a:latin typeface="+mj-lt"/>
                <a:ea typeface="Times New Roman" pitchFamily="18"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smtClean="0">
                  <a:ln>
                    <a:noFill/>
                  </a:ln>
                  <a:solidFill>
                    <a:srgbClr val="000000"/>
                  </a:solidFill>
                  <a:effectLst/>
                  <a:latin typeface="+mj-lt"/>
                  <a:ea typeface="Times New Roman" pitchFamily="18" charset="0"/>
                  <a:cs typeface="Times New Roman" pitchFamily="18" charset="0"/>
                </a:rPr>
                <a:t>marketing</a:t>
              </a:r>
              <a:endParaRPr kumimoji="0" lang="fr-FR" altLang="fr-FR" sz="800" b="0" i="0" u="none" strike="noStrike" cap="none" normalizeH="0" baseline="0" dirty="0" smtClean="0">
                <a:ln>
                  <a:noFill/>
                </a:ln>
                <a:solidFill>
                  <a:schemeClr val="tx1"/>
                </a:solidFill>
                <a:effectLst/>
                <a:latin typeface="+mj-lt"/>
                <a:cs typeface="Arial" pitchFamily="34" charset="0"/>
              </a:endParaRPr>
            </a:p>
          </p:txBody>
        </p:sp>
        <p:sp>
          <p:nvSpPr>
            <p:cNvPr id="185" name="Zone de texte 108"/>
            <p:cNvSpPr txBox="1">
              <a:spLocks noChangeArrowheads="1"/>
            </p:cNvSpPr>
            <p:nvPr/>
          </p:nvSpPr>
          <p:spPr bwMode="auto">
            <a:xfrm>
              <a:off x="-20434" y="4521199"/>
              <a:ext cx="132308" cy="162983"/>
            </a:xfrm>
            <a:prstGeom prst="rect">
              <a:avLst/>
            </a:prstGeom>
            <a:solidFill>
              <a:srgbClr val="FFFFFF"/>
            </a:solidFill>
            <a:ln w="6350">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altLang="fr-FR" sz="800" b="1"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8</a:t>
              </a:r>
              <a:endParaRPr kumimoji="0" lang="fr-FR" altLang="fr-FR" sz="800" b="0" i="0" u="none" strike="noStrike" cap="none" normalizeH="0" baseline="0" dirty="0" smtClean="0">
                <a:ln>
                  <a:noFill/>
                </a:ln>
                <a:solidFill>
                  <a:schemeClr val="tx1"/>
                </a:solidFill>
                <a:effectLst/>
                <a:latin typeface="Arial" pitchFamily="34" charset="0"/>
                <a:cs typeface="Arial" pitchFamily="34" charset="0"/>
              </a:endParaRPr>
            </a:p>
          </p:txBody>
        </p:sp>
        <p:sp>
          <p:nvSpPr>
            <p:cNvPr id="190" name="ZoneTexte 243"/>
            <p:cNvSpPr txBox="1">
              <a:spLocks noChangeArrowheads="1"/>
            </p:cNvSpPr>
            <p:nvPr/>
          </p:nvSpPr>
          <p:spPr bwMode="auto">
            <a:xfrm rot="16200000">
              <a:off x="351067" y="3368955"/>
              <a:ext cx="896996"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accent2"/>
                  </a:solidFill>
                  <a:effectLst/>
                  <a:latin typeface="Calibri" pitchFamily="34" charset="0"/>
                  <a:ea typeface="Times New Roman" pitchFamily="18" charset="0"/>
                  <a:cs typeface="Times New Roman" pitchFamily="18" charset="0"/>
                </a:rPr>
                <a:t>QUOTIDIEN</a:t>
              </a:r>
              <a:endParaRPr kumimoji="0" lang="fr-FR" altLang="fr-FR" sz="700" b="0" i="0" u="none" strike="noStrike" cap="none" normalizeH="0" baseline="0" dirty="0" smtClean="0">
                <a:ln>
                  <a:noFill/>
                </a:ln>
                <a:solidFill>
                  <a:schemeClr val="accent2"/>
                </a:solidFill>
                <a:effectLst/>
                <a:latin typeface="Arial" pitchFamily="34" charset="0"/>
                <a:cs typeface="Arial" pitchFamily="34" charset="0"/>
              </a:endParaRPr>
            </a:p>
          </p:txBody>
        </p:sp>
        <p:sp>
          <p:nvSpPr>
            <p:cNvPr id="191" name="ZoneTexte 243"/>
            <p:cNvSpPr txBox="1">
              <a:spLocks noChangeArrowheads="1"/>
            </p:cNvSpPr>
            <p:nvPr/>
          </p:nvSpPr>
          <p:spPr bwMode="auto">
            <a:xfrm>
              <a:off x="955090" y="4176989"/>
              <a:ext cx="672747"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accent2"/>
                  </a:solidFill>
                  <a:effectLst/>
                  <a:latin typeface="Calibri" pitchFamily="34" charset="0"/>
                  <a:ea typeface="Times New Roman" pitchFamily="18" charset="0"/>
                  <a:cs typeface="Times New Roman" pitchFamily="18" charset="0"/>
                </a:rPr>
                <a:t>MENSUEL</a:t>
              </a:r>
              <a:endParaRPr kumimoji="0" lang="fr-FR" altLang="fr-FR" sz="700" b="0" i="0" u="none" strike="noStrike" cap="none" normalizeH="0" baseline="0" dirty="0" smtClean="0">
                <a:ln>
                  <a:noFill/>
                </a:ln>
                <a:solidFill>
                  <a:schemeClr val="accent2"/>
                </a:solidFill>
                <a:effectLst/>
                <a:latin typeface="Arial" pitchFamily="34" charset="0"/>
                <a:cs typeface="Arial" pitchFamily="34" charset="0"/>
              </a:endParaRPr>
            </a:p>
          </p:txBody>
        </p:sp>
        <p:sp>
          <p:nvSpPr>
            <p:cNvPr id="205" name="ZoneTexte 324"/>
            <p:cNvSpPr txBox="1">
              <a:spLocks noChangeArrowheads="1"/>
            </p:cNvSpPr>
            <p:nvPr/>
          </p:nvSpPr>
          <p:spPr bwMode="auto">
            <a:xfrm>
              <a:off x="567056" y="5150455"/>
              <a:ext cx="13901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800" b="1" i="0" u="none" strike="noStrike" cap="none" normalizeH="0" baseline="0" dirty="0" smtClean="0">
                  <a:ln>
                    <a:noFill/>
                  </a:ln>
                  <a:solidFill>
                    <a:srgbClr val="000000"/>
                  </a:solidFill>
                  <a:effectLst/>
                  <a:latin typeface="Calibri" pitchFamily="34" charset="0"/>
                  <a:ea typeface="Times New Roman" pitchFamily="18" charset="0"/>
                  <a:cs typeface="Times New Roman" pitchFamily="18" charset="0"/>
                </a:rPr>
                <a:t>Gestion des actions par la DI</a:t>
              </a:r>
              <a:endParaRPr kumimoji="0" lang="fr-FR" altLang="fr-FR" sz="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206" name="Connecteur droit avec flèche 205"/>
            <p:cNvCxnSpPr>
              <a:endCxn id="2102" idx="1"/>
            </p:cNvCxnSpPr>
            <p:nvPr/>
          </p:nvCxnSpPr>
          <p:spPr>
            <a:xfrm>
              <a:off x="2100263" y="3988647"/>
              <a:ext cx="260350" cy="209663"/>
            </a:xfrm>
            <a:prstGeom prst="straightConnector1">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08" name="Zone de texte 120"/>
            <p:cNvSpPr txBox="1">
              <a:spLocks noChangeArrowheads="1"/>
            </p:cNvSpPr>
            <p:nvPr/>
          </p:nvSpPr>
          <p:spPr bwMode="auto">
            <a:xfrm>
              <a:off x="1821659" y="3109914"/>
              <a:ext cx="109537" cy="130173"/>
            </a:xfrm>
            <a:prstGeom prst="rect">
              <a:avLst/>
            </a:prstGeom>
            <a:solidFill>
              <a:srgbClr val="FFFFFF"/>
            </a:solidFill>
            <a:ln w="6350">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1</a:t>
              </a:r>
              <a:endParaRPr kumimoji="0" lang="fr-FR" altLang="fr-FR" sz="7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210" name="Connecteur droit avec flèche 209"/>
            <p:cNvCxnSpPr/>
            <p:nvPr/>
          </p:nvCxnSpPr>
          <p:spPr>
            <a:xfrm>
              <a:off x="2624932" y="2194025"/>
              <a:ext cx="392907" cy="306183"/>
            </a:xfrm>
            <a:prstGeom prst="straightConnector1">
              <a:avLst/>
            </a:prstGeom>
            <a:ln w="12700" cmpd="sng">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12" name="Image 1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16" y="3091604"/>
              <a:ext cx="485069" cy="660171"/>
            </a:xfrm>
            <a:prstGeom prst="rect">
              <a:avLst/>
            </a:prstGeom>
            <a:noFill/>
            <a:extLst>
              <a:ext uri="{909E8E84-426E-40DD-AFC4-6F175D3DCCD1}">
                <a14:hiddenFill xmlns:a14="http://schemas.microsoft.com/office/drawing/2010/main">
                  <a:solidFill>
                    <a:srgbClr val="FFFFFF"/>
                  </a:solidFill>
                </a14:hiddenFill>
              </a:ext>
            </a:extLst>
          </p:spPr>
        </p:pic>
        <p:cxnSp>
          <p:nvCxnSpPr>
            <p:cNvPr id="217" name="Connecteur en angle 216"/>
            <p:cNvCxnSpPr/>
            <p:nvPr/>
          </p:nvCxnSpPr>
          <p:spPr>
            <a:xfrm rot="5400000">
              <a:off x="1214671" y="3884819"/>
              <a:ext cx="2756299" cy="1123087"/>
            </a:xfrm>
            <a:prstGeom prst="bentConnector3">
              <a:avLst>
                <a:gd name="adj1" fmla="val 10007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pic>
          <p:nvPicPr>
            <p:cNvPr id="220" name="Image 7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72506" y="5753807"/>
              <a:ext cx="138274" cy="184365"/>
            </a:xfrm>
            <a:prstGeom prst="rect">
              <a:avLst/>
            </a:prstGeom>
            <a:noFill/>
            <a:extLst>
              <a:ext uri="{909E8E84-426E-40DD-AFC4-6F175D3DCCD1}">
                <a14:hiddenFill xmlns:a14="http://schemas.microsoft.com/office/drawing/2010/main">
                  <a:solidFill>
                    <a:srgbClr val="FFFFFF"/>
                  </a:solidFill>
                </a14:hiddenFill>
              </a:ext>
            </a:extLst>
          </p:spPr>
        </p:pic>
        <p:sp>
          <p:nvSpPr>
            <p:cNvPr id="221" name="ZoneTexte 324"/>
            <p:cNvSpPr txBox="1">
              <a:spLocks noChangeArrowheads="1"/>
            </p:cNvSpPr>
            <p:nvPr/>
          </p:nvSpPr>
          <p:spPr bwMode="auto">
            <a:xfrm>
              <a:off x="2424237" y="5610920"/>
              <a:ext cx="21515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tx1"/>
                  </a:solidFill>
                  <a:effectLst/>
                  <a:latin typeface="+mj-lt"/>
                  <a:cs typeface="Arial" pitchFamily="34" charset="0"/>
                </a:rPr>
                <a:t>Flux Pression Commerciale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tx1"/>
                  </a:solidFill>
                  <a:effectLst/>
                  <a:latin typeface="+mj-lt"/>
                  <a:cs typeface="Arial" pitchFamily="34" charset="0"/>
                </a:rPr>
                <a:t>+ communications</a:t>
              </a:r>
              <a:r>
                <a:rPr kumimoji="0" lang="fr-FR" altLang="fr-FR" sz="700" b="1" i="0" u="none" strike="noStrike" cap="none" normalizeH="0" dirty="0" smtClean="0">
                  <a:ln>
                    <a:noFill/>
                  </a:ln>
                  <a:solidFill>
                    <a:schemeClr val="tx1"/>
                  </a:solidFill>
                  <a:effectLst/>
                  <a:latin typeface="+mj-lt"/>
                  <a:cs typeface="Arial" pitchFamily="34" charset="0"/>
                </a:rPr>
                <a:t> sortantes VIE et offres à cibles VIE</a:t>
              </a:r>
              <a:endParaRPr kumimoji="0" lang="fr-FR" altLang="fr-FR" sz="700" b="1" i="0" u="none" strike="noStrike" cap="none" normalizeH="0" baseline="0" dirty="0" smtClean="0">
                <a:ln>
                  <a:noFill/>
                </a:ln>
                <a:solidFill>
                  <a:schemeClr val="tx1"/>
                </a:solidFill>
                <a:effectLst/>
                <a:latin typeface="+mj-lt"/>
                <a:cs typeface="Arial" pitchFamily="34" charset="0"/>
              </a:endParaRPr>
            </a:p>
          </p:txBody>
        </p:sp>
        <p:cxnSp>
          <p:nvCxnSpPr>
            <p:cNvPr id="222" name="Connecteur droit avec flèche 221"/>
            <p:cNvCxnSpPr/>
            <p:nvPr/>
          </p:nvCxnSpPr>
          <p:spPr>
            <a:xfrm>
              <a:off x="3275856" y="3068213"/>
              <a:ext cx="0" cy="1339745"/>
            </a:xfrm>
            <a:prstGeom prst="straightConnector1">
              <a:avLst/>
            </a:prstGeom>
            <a:ln w="12700" cmpd="sng">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24" name="Freeform 50">
              <a:extLst>
                <a:ext uri="{FF2B5EF4-FFF2-40B4-BE49-F238E27FC236}">
                  <a16:creationId xmlns:lc="http://schemas.openxmlformats.org/drawingml/2006/lockedCanvas" xmlns:o="urn:schemas-microsoft-com:office:office" xmlns:v="urn:schemas-microsoft-com:vml" xmlns:w10="urn:schemas-microsoft-com:office:word" xmlns:w="http://schemas.openxmlformats.org/wordprocessingml/2006/main" xmlns:a16="http://schemas.microsoft.com/office/drawing/2014/main" xmlns=""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id="{D0E8CC54-FC72-A64E-A290-9D00F2B9BA34}"/>
                </a:ext>
              </a:extLst>
            </p:cNvPr>
            <p:cNvSpPr>
              <a:spLocks noChangeAspect="1" noChangeArrowheads="1"/>
            </p:cNvSpPr>
            <p:nvPr/>
          </p:nvSpPr>
          <p:spPr bwMode="auto">
            <a:xfrm>
              <a:off x="3192147" y="4353326"/>
              <a:ext cx="187959" cy="249365"/>
            </a:xfrm>
            <a:custGeom>
              <a:avLst/>
              <a:gdLst>
                <a:gd name="T0" fmla="*/ 257 w 444"/>
                <a:gd name="T1" fmla="*/ 257 h 443"/>
                <a:gd name="T2" fmla="*/ 257 w 444"/>
                <a:gd name="T3" fmla="*/ 257 h 443"/>
                <a:gd name="T4" fmla="*/ 160 w 444"/>
                <a:gd name="T5" fmla="*/ 310 h 443"/>
                <a:gd name="T6" fmla="*/ 62 w 444"/>
                <a:gd name="T7" fmla="*/ 310 h 443"/>
                <a:gd name="T8" fmla="*/ 71 w 444"/>
                <a:gd name="T9" fmla="*/ 407 h 443"/>
                <a:gd name="T10" fmla="*/ 310 w 444"/>
                <a:gd name="T11" fmla="*/ 310 h 443"/>
                <a:gd name="T12" fmla="*/ 416 w 444"/>
                <a:gd name="T13" fmla="*/ 61 h 443"/>
                <a:gd name="T14" fmla="*/ 319 w 444"/>
                <a:gd name="T15" fmla="*/ 53 h 443"/>
                <a:gd name="T16" fmla="*/ 319 w 444"/>
                <a:gd name="T17" fmla="*/ 151 h 443"/>
                <a:gd name="T18" fmla="*/ 257 w 444"/>
                <a:gd name="T19" fmla="*/ 257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443">
                  <a:moveTo>
                    <a:pt x="257" y="257"/>
                  </a:moveTo>
                  <a:lnTo>
                    <a:pt x="257" y="257"/>
                  </a:lnTo>
                  <a:cubicBezTo>
                    <a:pt x="222" y="292"/>
                    <a:pt x="177" y="327"/>
                    <a:pt x="160" y="310"/>
                  </a:cubicBezTo>
                  <a:cubicBezTo>
                    <a:pt x="133" y="283"/>
                    <a:pt x="115" y="265"/>
                    <a:pt x="62" y="310"/>
                  </a:cubicBezTo>
                  <a:cubicBezTo>
                    <a:pt x="0" y="354"/>
                    <a:pt x="44" y="389"/>
                    <a:pt x="71" y="407"/>
                  </a:cubicBezTo>
                  <a:cubicBezTo>
                    <a:pt x="97" y="442"/>
                    <a:pt x="204" y="416"/>
                    <a:pt x="310" y="310"/>
                  </a:cubicBezTo>
                  <a:cubicBezTo>
                    <a:pt x="416" y="204"/>
                    <a:pt x="443" y="97"/>
                    <a:pt x="416" y="61"/>
                  </a:cubicBezTo>
                  <a:cubicBezTo>
                    <a:pt x="390" y="35"/>
                    <a:pt x="363" y="0"/>
                    <a:pt x="319" y="53"/>
                  </a:cubicBezTo>
                  <a:cubicBezTo>
                    <a:pt x="275" y="106"/>
                    <a:pt x="293" y="123"/>
                    <a:pt x="319" y="151"/>
                  </a:cubicBezTo>
                  <a:cubicBezTo>
                    <a:pt x="337" y="167"/>
                    <a:pt x="302" y="212"/>
                    <a:pt x="257" y="257"/>
                  </a:cubicBezTo>
                </a:path>
              </a:pathLst>
            </a:custGeom>
            <a:solidFill>
              <a:schemeClr val="accent3"/>
            </a:solidFill>
            <a:ln>
              <a:solidFill>
                <a:schemeClr val="accent3"/>
              </a:solidFill>
            </a:ln>
            <a:effectLst/>
            <a:extLst/>
          </p:spPr>
          <p:txBody>
            <a:bodyPr wrap="none" lIns="91392" tIns="45694" rIns="91392" bIns="45694" anchor="ctr"/>
            <a:lstStyle/>
            <a:p>
              <a:endParaRPr lang="fr-FR"/>
            </a:p>
          </p:txBody>
        </p:sp>
        <p:cxnSp>
          <p:nvCxnSpPr>
            <p:cNvPr id="226" name="Connecteur en angle 225"/>
            <p:cNvCxnSpPr>
              <a:stCxn id="224" idx="5"/>
            </p:cNvCxnSpPr>
            <p:nvPr/>
          </p:nvCxnSpPr>
          <p:spPr>
            <a:xfrm flipH="1">
              <a:off x="2055023" y="4527826"/>
              <a:ext cx="1268356" cy="1091497"/>
            </a:xfrm>
            <a:prstGeom prst="bentConnector3">
              <a:avLst>
                <a:gd name="adj1" fmla="val 1034"/>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30" name="Zone de texte 109"/>
            <p:cNvSpPr txBox="1">
              <a:spLocks noChangeArrowheads="1"/>
            </p:cNvSpPr>
            <p:nvPr/>
          </p:nvSpPr>
          <p:spPr bwMode="auto">
            <a:xfrm>
              <a:off x="3430559" y="5018931"/>
              <a:ext cx="138271" cy="169333"/>
            </a:xfrm>
            <a:prstGeom prst="rect">
              <a:avLst/>
            </a:prstGeom>
            <a:solidFill>
              <a:srgbClr val="FFFFFF"/>
            </a:solidFill>
            <a:ln w="6350">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altLang="fr-FR" sz="800" b="1"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10</a:t>
              </a:r>
              <a:endParaRPr kumimoji="0" lang="fr-FR" altLang="fr-FR" sz="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31" name="Image 7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247150" y="5046465"/>
              <a:ext cx="132853" cy="177137"/>
            </a:xfrm>
            <a:prstGeom prst="rect">
              <a:avLst/>
            </a:prstGeom>
            <a:noFill/>
            <a:extLst>
              <a:ext uri="{909E8E84-426E-40DD-AFC4-6F175D3DCCD1}">
                <a14:hiddenFill xmlns:a14="http://schemas.microsoft.com/office/drawing/2010/main">
                  <a:solidFill>
                    <a:srgbClr val="FFFFFF"/>
                  </a:solidFill>
                </a14:hiddenFill>
              </a:ext>
            </a:extLst>
          </p:spPr>
        </p:pic>
        <p:sp>
          <p:nvSpPr>
            <p:cNvPr id="232" name="ZoneTexte 324"/>
            <p:cNvSpPr txBox="1">
              <a:spLocks noChangeArrowheads="1"/>
            </p:cNvSpPr>
            <p:nvPr/>
          </p:nvSpPr>
          <p:spPr bwMode="auto">
            <a:xfrm>
              <a:off x="3235007" y="5172156"/>
              <a:ext cx="10438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tx1"/>
                  </a:solidFill>
                  <a:effectLst/>
                  <a:latin typeface="+mj-lt"/>
                  <a:cs typeface="Arial" pitchFamily="34" charset="0"/>
                </a:rPr>
                <a:t>Fichiers appels sortant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tx1"/>
                  </a:solidFill>
                  <a:effectLst/>
                  <a:latin typeface="+mj-lt"/>
                  <a:cs typeface="Arial" pitchFamily="34" charset="0"/>
                </a:rPr>
                <a:t>avec</a:t>
              </a:r>
              <a:r>
                <a:rPr kumimoji="0" lang="fr-FR" altLang="fr-FR" sz="700" b="1" i="0" u="none" strike="noStrike" cap="none" normalizeH="0" dirty="0" smtClean="0">
                  <a:ln>
                    <a:noFill/>
                  </a:ln>
                  <a:solidFill>
                    <a:schemeClr val="tx1"/>
                  </a:solidFill>
                  <a:effectLst/>
                  <a:latin typeface="+mj-lt"/>
                  <a:cs typeface="Arial" pitchFamily="34" charset="0"/>
                </a:rPr>
                <a:t> traitement DI</a:t>
              </a:r>
              <a:endParaRPr kumimoji="0" lang="fr-FR" altLang="fr-FR" sz="700" b="1" i="0" u="none" strike="noStrike" cap="none" normalizeH="0" baseline="0" dirty="0" smtClean="0">
                <a:ln>
                  <a:noFill/>
                </a:ln>
                <a:solidFill>
                  <a:schemeClr val="tx1"/>
                </a:solidFill>
                <a:effectLst/>
                <a:latin typeface="+mj-lt"/>
                <a:cs typeface="Arial" pitchFamily="34" charset="0"/>
              </a:endParaRPr>
            </a:p>
          </p:txBody>
        </p:sp>
        <p:cxnSp>
          <p:nvCxnSpPr>
            <p:cNvPr id="241" name="Connecteur droit avec flèche 240"/>
            <p:cNvCxnSpPr>
              <a:endCxn id="2059" idx="0"/>
            </p:cNvCxnSpPr>
            <p:nvPr/>
          </p:nvCxnSpPr>
          <p:spPr>
            <a:xfrm>
              <a:off x="3367783" y="3028670"/>
              <a:ext cx="621543" cy="1274489"/>
            </a:xfrm>
            <a:prstGeom prst="straightConnector1">
              <a:avLst/>
            </a:prstGeom>
            <a:ln w="12700" cmpd="sng">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3" name="Text Box 56"/>
            <p:cNvSpPr txBox="1">
              <a:spLocks noChangeArrowheads="1"/>
            </p:cNvSpPr>
            <p:nvPr/>
          </p:nvSpPr>
          <p:spPr bwMode="auto">
            <a:xfrm>
              <a:off x="2483715" y="3211858"/>
              <a:ext cx="4479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Table</a:t>
              </a:r>
              <a:r>
                <a:rPr kumimoji="0" lang="fr-FR" altLang="fr-FR" sz="800" b="1" i="0" u="none" strike="noStrike" cap="none" normalizeH="0" dirty="0" smtClean="0">
                  <a:ln>
                    <a:noFill/>
                  </a:ln>
                  <a:solidFill>
                    <a:schemeClr val="tx1"/>
                  </a:solidFill>
                  <a:effectLst/>
                  <a:latin typeface="Calibri" pitchFamily="34" charset="0"/>
                  <a:ea typeface="Times New Roman" pitchFamily="18" charset="0"/>
                  <a:cs typeface="Times New Roman" pitchFamily="18" charset="0"/>
                </a:rPr>
                <a:t> SAS</a:t>
              </a:r>
              <a:endParaRPr kumimoji="0" lang="fr-FR" altLang="fr-FR" sz="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2142" name="Connecteur droit avec flèche 2141"/>
            <p:cNvCxnSpPr/>
            <p:nvPr/>
          </p:nvCxnSpPr>
          <p:spPr>
            <a:xfrm flipH="1">
              <a:off x="2073902" y="3460437"/>
              <a:ext cx="404465" cy="324900"/>
            </a:xfrm>
            <a:prstGeom prst="straightConnector1">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257" name="Text Box 23"/>
            <p:cNvSpPr txBox="1">
              <a:spLocks noChangeArrowheads="1"/>
            </p:cNvSpPr>
            <p:nvPr/>
          </p:nvSpPr>
          <p:spPr bwMode="auto">
            <a:xfrm>
              <a:off x="4298401" y="4081835"/>
              <a:ext cx="368273" cy="335328"/>
            </a:xfrm>
            <a:prstGeom prst="rect">
              <a:avLst/>
            </a:prstGeom>
            <a:noFill/>
            <a:ln w="9525">
              <a:solidFill>
                <a:srgbClr val="FFC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altLang="fr-FR" sz="800" b="1" i="0" u="none" strike="noStrike" cap="none" normalizeH="0" baseline="0" dirty="0" err="1" smtClean="0">
                  <a:ln>
                    <a:noFill/>
                  </a:ln>
                  <a:solidFill>
                    <a:srgbClr val="FFC000"/>
                  </a:solidFill>
                  <a:effectLst/>
                  <a:latin typeface="Calibri" pitchFamily="34" charset="0"/>
                  <a:ea typeface="Times New Roman" pitchFamily="18" charset="0"/>
                  <a:cs typeface="Times New Roman" pitchFamily="18" charset="0"/>
                </a:rPr>
                <a:t>Acoustic</a:t>
              </a:r>
              <a:endParaRPr kumimoji="0" lang="fr-FR" altLang="fr-FR" sz="800" b="0" i="0" u="none" strike="noStrike" cap="none" normalizeH="0" baseline="0" dirty="0" smtClean="0">
                <a:ln>
                  <a:noFill/>
                </a:ln>
                <a:solidFill>
                  <a:srgbClr val="FFC000"/>
                </a:solidFill>
                <a:effectLst/>
                <a:latin typeface="Arial" pitchFamily="34" charset="0"/>
                <a:cs typeface="Arial" pitchFamily="34" charset="0"/>
              </a:endParaRPr>
            </a:p>
          </p:txBody>
        </p:sp>
        <p:pic>
          <p:nvPicPr>
            <p:cNvPr id="2089" name="Picture 5"/>
            <p:cNvPicPr>
              <a:picLocks noChangeAspect="1" noChangeArrowheads="1"/>
            </p:cNvPicPr>
            <p:nvPr/>
          </p:nvPicPr>
          <p:blipFill>
            <a:blip r:embed="rId14" cstate="print">
              <a:extLst>
                <a:ext uri="{28A0092B-C50C-407E-A947-70E740481C1C}">
                  <a14:useLocalDpi xmlns:a14="http://schemas.microsoft.com/office/drawing/2010/main" val="0"/>
                </a:ext>
              </a:extLst>
            </a:blip>
            <a:srcRect l="32297" t="45074" r="53319" b="27365"/>
            <a:stretch>
              <a:fillRect/>
            </a:stretch>
          </p:blipFill>
          <p:spPr bwMode="auto">
            <a:xfrm>
              <a:off x="4525009" y="4291667"/>
              <a:ext cx="167710" cy="275887"/>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cxnSp>
          <p:nvCxnSpPr>
            <p:cNvPr id="258" name="Connecteur droit avec flèche 257"/>
            <p:cNvCxnSpPr/>
            <p:nvPr/>
          </p:nvCxnSpPr>
          <p:spPr>
            <a:xfrm>
              <a:off x="3643013" y="3052950"/>
              <a:ext cx="705847" cy="1019311"/>
            </a:xfrm>
            <a:prstGeom prst="straightConnector1">
              <a:avLst/>
            </a:prstGeom>
            <a:ln w="12700" cmpd="sng">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262" name="Connecteur droit avec flèche 261"/>
            <p:cNvCxnSpPr>
              <a:endCxn id="212" idx="0"/>
            </p:cNvCxnSpPr>
            <p:nvPr/>
          </p:nvCxnSpPr>
          <p:spPr>
            <a:xfrm flipH="1">
              <a:off x="2726250" y="2875281"/>
              <a:ext cx="390062" cy="216324"/>
            </a:xfrm>
            <a:prstGeom prst="straightConnector1">
              <a:avLst/>
            </a:prstGeom>
            <a:ln w="12700" cmpd="sng">
              <a:solidFill>
                <a:srgbClr val="FFC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64" name="Connecteur droit avec flèche 263"/>
            <p:cNvCxnSpPr>
              <a:endCxn id="32" idx="3"/>
            </p:cNvCxnSpPr>
            <p:nvPr/>
          </p:nvCxnSpPr>
          <p:spPr>
            <a:xfrm flipH="1" flipV="1">
              <a:off x="2209007" y="2687768"/>
              <a:ext cx="393223" cy="451620"/>
            </a:xfrm>
            <a:prstGeom prst="straightConnector1">
              <a:avLst/>
            </a:prstGeom>
            <a:ln w="12700" cmpd="sng">
              <a:solidFill>
                <a:srgbClr val="FFC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2125" name="Image 7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492658" y="3408807"/>
              <a:ext cx="134832" cy="179776"/>
            </a:xfrm>
            <a:prstGeom prst="rect">
              <a:avLst/>
            </a:prstGeom>
            <a:noFill/>
            <a:extLst>
              <a:ext uri="{909E8E84-426E-40DD-AFC4-6F175D3DCCD1}">
                <a14:hiddenFill xmlns:a14="http://schemas.microsoft.com/office/drawing/2010/main">
                  <a:solidFill>
                    <a:srgbClr val="FFFFFF"/>
                  </a:solidFill>
                </a14:hiddenFill>
              </a:ext>
            </a:extLst>
          </p:spPr>
        </p:pic>
        <p:pic>
          <p:nvPicPr>
            <p:cNvPr id="272" name="Image 7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51203" y="2920293"/>
              <a:ext cx="134832" cy="179776"/>
            </a:xfrm>
            <a:prstGeom prst="rect">
              <a:avLst/>
            </a:prstGeom>
            <a:noFill/>
            <a:extLst>
              <a:ext uri="{909E8E84-426E-40DD-AFC4-6F175D3DCCD1}">
                <a14:hiddenFill xmlns:a14="http://schemas.microsoft.com/office/drawing/2010/main">
                  <a:solidFill>
                    <a:srgbClr val="FFFFFF"/>
                  </a:solidFill>
                </a14:hiddenFill>
              </a:ext>
            </a:extLst>
          </p:spPr>
        </p:pic>
        <p:pic>
          <p:nvPicPr>
            <p:cNvPr id="273" name="Image 7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73666" y="3382828"/>
              <a:ext cx="134832" cy="179776"/>
            </a:xfrm>
            <a:prstGeom prst="rect">
              <a:avLst/>
            </a:prstGeom>
            <a:noFill/>
            <a:extLst>
              <a:ext uri="{909E8E84-426E-40DD-AFC4-6F175D3DCCD1}">
                <a14:hiddenFill xmlns:a14="http://schemas.microsoft.com/office/drawing/2010/main">
                  <a:solidFill>
                    <a:srgbClr val="FFFFFF"/>
                  </a:solidFill>
                </a14:hiddenFill>
              </a:ext>
            </a:extLst>
          </p:spPr>
        </p:pic>
        <p:cxnSp>
          <p:nvCxnSpPr>
            <p:cNvPr id="246" name="Connecteur droit avec flèche 245"/>
            <p:cNvCxnSpPr>
              <a:stCxn id="2059" idx="1"/>
              <a:endCxn id="213" idx="3"/>
            </p:cNvCxnSpPr>
            <p:nvPr/>
          </p:nvCxnSpPr>
          <p:spPr>
            <a:xfrm flipH="1" flipV="1">
              <a:off x="2931623" y="3381135"/>
              <a:ext cx="873566" cy="1089688"/>
            </a:xfrm>
            <a:prstGeom prst="straightConnector1">
              <a:avLst/>
            </a:prstGeom>
            <a:ln w="12700">
              <a:solidFill>
                <a:schemeClr val="accent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91" name="Connecteur droit avec flèche 290"/>
            <p:cNvCxnSpPr/>
            <p:nvPr/>
          </p:nvCxnSpPr>
          <p:spPr>
            <a:xfrm flipH="1" flipV="1">
              <a:off x="2024496" y="3004882"/>
              <a:ext cx="480232" cy="277645"/>
            </a:xfrm>
            <a:prstGeom prst="straightConnector1">
              <a:avLst/>
            </a:prstGeom>
            <a:ln w="12700">
              <a:solidFill>
                <a:schemeClr val="accent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97" name="Connecteur droit avec flèche 296"/>
            <p:cNvCxnSpPr/>
            <p:nvPr/>
          </p:nvCxnSpPr>
          <p:spPr>
            <a:xfrm>
              <a:off x="3976719" y="2698473"/>
              <a:ext cx="410503" cy="290049"/>
            </a:xfrm>
            <a:prstGeom prst="straightConnector1">
              <a:avLst/>
            </a:prstGeom>
            <a:ln w="12700" cmpd="sng">
              <a:solidFill>
                <a:srgbClr val="0070C0"/>
              </a:solidFill>
              <a:tailEnd type="arrow"/>
            </a:ln>
          </p:spPr>
          <p:style>
            <a:lnRef idx="1">
              <a:schemeClr val="accent1"/>
            </a:lnRef>
            <a:fillRef idx="0">
              <a:schemeClr val="accent1"/>
            </a:fillRef>
            <a:effectRef idx="0">
              <a:schemeClr val="accent1"/>
            </a:effectRef>
            <a:fontRef idx="minor">
              <a:schemeClr val="tx1"/>
            </a:fontRef>
          </p:style>
        </p:cxnSp>
        <p:pic>
          <p:nvPicPr>
            <p:cNvPr id="299" name="Image 7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138449" y="2883189"/>
              <a:ext cx="134832" cy="179776"/>
            </a:xfrm>
            <a:prstGeom prst="rect">
              <a:avLst/>
            </a:prstGeom>
            <a:noFill/>
            <a:extLst>
              <a:ext uri="{909E8E84-426E-40DD-AFC4-6F175D3DCCD1}">
                <a14:hiddenFill xmlns:a14="http://schemas.microsoft.com/office/drawing/2010/main">
                  <a:solidFill>
                    <a:srgbClr val="FFFFFF"/>
                  </a:solidFill>
                </a14:hiddenFill>
              </a:ext>
            </a:extLst>
          </p:spPr>
        </p:pic>
        <p:cxnSp>
          <p:nvCxnSpPr>
            <p:cNvPr id="308" name="Connecteur droit avec flèche 307"/>
            <p:cNvCxnSpPr>
              <a:stCxn id="316" idx="2"/>
            </p:cNvCxnSpPr>
            <p:nvPr/>
          </p:nvCxnSpPr>
          <p:spPr>
            <a:xfrm flipH="1">
              <a:off x="3941084" y="1058060"/>
              <a:ext cx="464758" cy="905241"/>
            </a:xfrm>
            <a:prstGeom prst="straightConnector1">
              <a:avLst/>
            </a:prstGeom>
            <a:ln w="12700">
              <a:solidFill>
                <a:srgbClr val="92D05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09" name="ZoneTexte 285"/>
            <p:cNvSpPr txBox="1">
              <a:spLocks noChangeArrowheads="1"/>
            </p:cNvSpPr>
            <p:nvPr/>
          </p:nvSpPr>
          <p:spPr bwMode="auto">
            <a:xfrm>
              <a:off x="3387478" y="1215538"/>
              <a:ext cx="7524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rgbClr val="000000"/>
                  </a:solidFill>
                  <a:effectLst/>
                  <a:latin typeface="Calibri" pitchFamily="34" charset="0"/>
                  <a:ea typeface="Times New Roman" pitchFamily="18" charset="0"/>
                  <a:cs typeface="Times New Roman" pitchFamily="18" charset="0"/>
                </a:rPr>
                <a:t>Matrice de ciblage</a:t>
              </a:r>
              <a:endParaRPr kumimoji="0" lang="fr-FR" altLang="fr-FR" sz="7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11" name="Picture 4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20413" y="693281"/>
              <a:ext cx="823912" cy="18578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12" name="Zone de texte 116"/>
            <p:cNvSpPr txBox="1">
              <a:spLocks noChangeArrowheads="1"/>
            </p:cNvSpPr>
            <p:nvPr/>
          </p:nvSpPr>
          <p:spPr bwMode="auto">
            <a:xfrm>
              <a:off x="3679282" y="1597487"/>
              <a:ext cx="76994" cy="138912"/>
            </a:xfrm>
            <a:prstGeom prst="rect">
              <a:avLst/>
            </a:prstGeom>
            <a:solidFill>
              <a:srgbClr val="FFFFFF"/>
            </a:solidFill>
            <a:ln w="6350">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3</a:t>
              </a:r>
              <a:endParaRPr kumimoji="0" lang="fr-FR" altLang="fr-FR" sz="700" b="0" i="0" u="none" strike="noStrike" cap="none" normalizeH="0" baseline="0" dirty="0" smtClean="0">
                <a:ln>
                  <a:noFill/>
                </a:ln>
                <a:solidFill>
                  <a:schemeClr val="tx1"/>
                </a:solidFill>
                <a:effectLst/>
                <a:latin typeface="Arial" pitchFamily="34" charset="0"/>
                <a:cs typeface="Arial" pitchFamily="34" charset="0"/>
              </a:endParaRPr>
            </a:p>
          </p:txBody>
        </p:sp>
        <p:sp>
          <p:nvSpPr>
            <p:cNvPr id="316" name="ZoneTexte 285"/>
            <p:cNvSpPr txBox="1">
              <a:spLocks noChangeArrowheads="1"/>
            </p:cNvSpPr>
            <p:nvPr/>
          </p:nvSpPr>
          <p:spPr bwMode="auto">
            <a:xfrm>
              <a:off x="3862263" y="858005"/>
              <a:ext cx="1087157"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rgbClr val="000000"/>
                  </a:solidFill>
                  <a:effectLst/>
                  <a:latin typeface="Calibri" pitchFamily="34" charset="0"/>
                  <a:ea typeface="Times New Roman" pitchFamily="18" charset="0"/>
                  <a:cs typeface="Times New Roman" pitchFamily="18" charset="0"/>
                </a:rPr>
                <a:t>SI DMC Suivi des actions</a:t>
              </a:r>
              <a:endParaRPr kumimoji="0" lang="fr-FR" altLang="fr-FR" sz="7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17" name="Image 316"/>
            <p:cNvPicPr/>
            <p:nvPr/>
          </p:nvPicPr>
          <p:blipFill>
            <a:blip r:embed="rId16" cstate="print">
              <a:extLst>
                <a:ext uri="{28A0092B-C50C-407E-A947-70E740481C1C}">
                  <a14:useLocalDpi xmlns:a14="http://schemas.microsoft.com/office/drawing/2010/main" val="0"/>
                </a:ext>
              </a:extLst>
            </a:blip>
            <a:stretch>
              <a:fillRect/>
            </a:stretch>
          </p:blipFill>
          <p:spPr>
            <a:xfrm>
              <a:off x="4688683" y="652752"/>
              <a:ext cx="216096" cy="266843"/>
            </a:xfrm>
            <a:prstGeom prst="rect">
              <a:avLst/>
            </a:prstGeom>
          </p:spPr>
        </p:pic>
        <p:sp>
          <p:nvSpPr>
            <p:cNvPr id="320" name="ZoneTexte 285"/>
            <p:cNvSpPr txBox="1">
              <a:spLocks noChangeArrowheads="1"/>
            </p:cNvSpPr>
            <p:nvPr/>
          </p:nvSpPr>
          <p:spPr bwMode="auto">
            <a:xfrm>
              <a:off x="3862262" y="429407"/>
              <a:ext cx="1213794"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rgbClr val="000000"/>
                  </a:solidFill>
                  <a:effectLst/>
                  <a:latin typeface="Calibri" pitchFamily="34" charset="0"/>
                  <a:ea typeface="Times New Roman" pitchFamily="18" charset="0"/>
                  <a:cs typeface="Times New Roman" pitchFamily="18" charset="0"/>
                </a:rPr>
                <a:t>Espace de travail utilisateur</a:t>
              </a:r>
              <a:endParaRPr kumimoji="0" lang="fr-FR" altLang="fr-FR" sz="7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21" name="Image 185"/>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052681" y="1454684"/>
              <a:ext cx="179689" cy="232301"/>
            </a:xfrm>
            <a:prstGeom prst="rect">
              <a:avLst/>
            </a:prstGeom>
            <a:noFill/>
            <a:extLst>
              <a:ext uri="{909E8E84-426E-40DD-AFC4-6F175D3DCCD1}">
                <a14:hiddenFill xmlns:a14="http://schemas.microsoft.com/office/drawing/2010/main">
                  <a:solidFill>
                    <a:srgbClr val="FFFFFF"/>
                  </a:solidFill>
                </a14:hiddenFill>
              </a:ext>
            </a:extLst>
          </p:spPr>
        </p:pic>
        <p:sp>
          <p:nvSpPr>
            <p:cNvPr id="322" name="ZoneTexte 338"/>
            <p:cNvSpPr txBox="1">
              <a:spLocks noChangeArrowheads="1"/>
            </p:cNvSpPr>
            <p:nvPr/>
          </p:nvSpPr>
          <p:spPr bwMode="auto">
            <a:xfrm>
              <a:off x="4067944" y="1316766"/>
              <a:ext cx="409086"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rgbClr val="000000"/>
                  </a:solidFill>
                  <a:effectLst/>
                  <a:latin typeface="Calibri" pitchFamily="34" charset="0"/>
                  <a:ea typeface="Times New Roman" pitchFamily="18" charset="0"/>
                  <a:cs typeface="Times New Roman" pitchFamily="18" charset="0"/>
                </a:rPr>
                <a:t>Score </a:t>
              </a:r>
            </a:p>
          </p:txBody>
        </p:sp>
        <p:cxnSp>
          <p:nvCxnSpPr>
            <p:cNvPr id="323" name="Connecteur droit avec flèche 322"/>
            <p:cNvCxnSpPr/>
            <p:nvPr/>
          </p:nvCxnSpPr>
          <p:spPr>
            <a:xfrm flipH="1">
              <a:off x="3756946" y="1124744"/>
              <a:ext cx="176705" cy="820472"/>
            </a:xfrm>
            <a:prstGeom prst="straightConnector1">
              <a:avLst/>
            </a:prstGeom>
            <a:ln w="12700">
              <a:solidFill>
                <a:srgbClr val="92D05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307" name="Image 26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757112" y="1401438"/>
              <a:ext cx="136525" cy="182033"/>
            </a:xfrm>
            <a:prstGeom prst="rect">
              <a:avLst/>
            </a:prstGeom>
            <a:noFill/>
            <a:extLst>
              <a:ext uri="{909E8E84-426E-40DD-AFC4-6F175D3DCCD1}">
                <a14:hiddenFill xmlns:a14="http://schemas.microsoft.com/office/drawing/2010/main">
                  <a:solidFill>
                    <a:srgbClr val="FFFFFF"/>
                  </a:solidFill>
                </a14:hiddenFill>
              </a:ext>
            </a:extLst>
          </p:spPr>
        </p:pic>
        <p:cxnSp>
          <p:nvCxnSpPr>
            <p:cNvPr id="326" name="Connecteur droit avec flèche 325"/>
            <p:cNvCxnSpPr/>
            <p:nvPr/>
          </p:nvCxnSpPr>
          <p:spPr>
            <a:xfrm flipH="1" flipV="1">
              <a:off x="3205879" y="368908"/>
              <a:ext cx="4070" cy="1605451"/>
            </a:xfrm>
            <a:prstGeom prst="straightConnector1">
              <a:avLst/>
            </a:prstGeom>
            <a:ln w="12700">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30" name="Text Box 116"/>
            <p:cNvSpPr txBox="1">
              <a:spLocks noChangeArrowheads="1"/>
            </p:cNvSpPr>
            <p:nvPr/>
          </p:nvSpPr>
          <p:spPr bwMode="auto">
            <a:xfrm>
              <a:off x="4572000" y="2111322"/>
              <a:ext cx="526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rgbClr val="000000"/>
                  </a:solidFill>
                  <a:effectLst/>
                  <a:latin typeface="Calibri" pitchFamily="34" charset="0"/>
                  <a:ea typeface="Times New Roman" pitchFamily="18" charset="0"/>
                  <a:cs typeface="Times New Roman" pitchFamily="18" charset="0"/>
                </a:rPr>
                <a:t>Fichiers Externe</a:t>
              </a:r>
              <a:endParaRPr kumimoji="0" lang="fr-FR" altLang="fr-FR" sz="7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086" name="Image 128"/>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094275" y="679136"/>
              <a:ext cx="152874" cy="203832"/>
            </a:xfrm>
            <a:prstGeom prst="rect">
              <a:avLst/>
            </a:prstGeom>
            <a:noFill/>
            <a:extLst>
              <a:ext uri="{909E8E84-426E-40DD-AFC4-6F175D3DCCD1}">
                <a14:hiddenFill xmlns:a14="http://schemas.microsoft.com/office/drawing/2010/main">
                  <a:solidFill>
                    <a:srgbClr val="FFFFFF"/>
                  </a:solidFill>
                </a14:hiddenFill>
              </a:ext>
            </a:extLst>
          </p:spPr>
        </p:pic>
        <p:pic>
          <p:nvPicPr>
            <p:cNvPr id="331" name="Image 128"/>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778505" y="1963301"/>
              <a:ext cx="152874" cy="203832"/>
            </a:xfrm>
            <a:prstGeom prst="rect">
              <a:avLst/>
            </a:prstGeom>
            <a:noFill/>
            <a:extLst>
              <a:ext uri="{909E8E84-426E-40DD-AFC4-6F175D3DCCD1}">
                <a14:hiddenFill xmlns:a14="http://schemas.microsoft.com/office/drawing/2010/main">
                  <a:solidFill>
                    <a:srgbClr val="FFFFFF"/>
                  </a:solidFill>
                </a14:hiddenFill>
              </a:ext>
            </a:extLst>
          </p:spPr>
        </p:pic>
        <p:cxnSp>
          <p:nvCxnSpPr>
            <p:cNvPr id="336" name="Connecteur droit avec flèche 335"/>
            <p:cNvCxnSpPr>
              <a:endCxn id="43" idx="3"/>
            </p:cNvCxnSpPr>
            <p:nvPr/>
          </p:nvCxnSpPr>
          <p:spPr>
            <a:xfrm flipH="1">
              <a:off x="3995936" y="2065218"/>
              <a:ext cx="782570" cy="453273"/>
            </a:xfrm>
            <a:prstGeom prst="straightConnector1">
              <a:avLst/>
            </a:prstGeom>
            <a:ln w="12700">
              <a:solidFill>
                <a:srgbClr val="92D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38" name="Connecteur droit avec flèche 337"/>
            <p:cNvCxnSpPr>
              <a:stCxn id="331" idx="0"/>
            </p:cNvCxnSpPr>
            <p:nvPr/>
          </p:nvCxnSpPr>
          <p:spPr>
            <a:xfrm flipH="1" flipV="1">
              <a:off x="4778506" y="1195495"/>
              <a:ext cx="76437" cy="767807"/>
            </a:xfrm>
            <a:prstGeom prst="straightConnector1">
              <a:avLst/>
            </a:prstGeom>
            <a:ln w="12700">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40" name="Connecteur droit avec flèche 339"/>
            <p:cNvCxnSpPr/>
            <p:nvPr/>
          </p:nvCxnSpPr>
          <p:spPr>
            <a:xfrm flipH="1">
              <a:off x="4008499" y="1171634"/>
              <a:ext cx="712415" cy="1175481"/>
            </a:xfrm>
            <a:prstGeom prst="straightConnector1">
              <a:avLst/>
            </a:prstGeom>
            <a:ln w="12700">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48" name="Text Box 116"/>
            <p:cNvSpPr txBox="1">
              <a:spLocks noChangeArrowheads="1"/>
            </p:cNvSpPr>
            <p:nvPr/>
          </p:nvSpPr>
          <p:spPr bwMode="auto">
            <a:xfrm rot="19788541">
              <a:off x="4273588" y="1414753"/>
              <a:ext cx="820544"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rgbClr val="000000"/>
                  </a:solidFill>
                  <a:effectLst/>
                  <a:latin typeface="Calibri" pitchFamily="34" charset="0"/>
                  <a:ea typeface="Times New Roman" pitchFamily="18" charset="0"/>
                  <a:cs typeface="Times New Roman" pitchFamily="18" charset="0"/>
                </a:rPr>
                <a:t>Déduplication</a:t>
              </a:r>
              <a:endParaRPr kumimoji="0" lang="fr-FR" altLang="fr-FR" sz="700" b="0" i="0" u="none" strike="noStrike" cap="none" normalizeH="0" baseline="0" dirty="0" smtClean="0">
                <a:ln>
                  <a:noFill/>
                </a:ln>
                <a:solidFill>
                  <a:schemeClr val="tx1"/>
                </a:solidFill>
                <a:effectLst/>
                <a:latin typeface="Arial" pitchFamily="34" charset="0"/>
                <a:cs typeface="Arial" pitchFamily="34" charset="0"/>
              </a:endParaRPr>
            </a:p>
          </p:txBody>
        </p:sp>
        <p:sp>
          <p:nvSpPr>
            <p:cNvPr id="352" name="Zone de texte 116"/>
            <p:cNvSpPr txBox="1">
              <a:spLocks noChangeArrowheads="1"/>
            </p:cNvSpPr>
            <p:nvPr/>
          </p:nvSpPr>
          <p:spPr bwMode="auto">
            <a:xfrm>
              <a:off x="4052680" y="1705568"/>
              <a:ext cx="76994" cy="138912"/>
            </a:xfrm>
            <a:prstGeom prst="rect">
              <a:avLst/>
            </a:prstGeom>
            <a:solidFill>
              <a:srgbClr val="FFFFFF"/>
            </a:solidFill>
            <a:ln w="6350">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4</a:t>
              </a:r>
              <a:endParaRPr kumimoji="0" lang="fr-FR" altLang="fr-FR" sz="700" b="0" i="0" u="none" strike="noStrike" cap="none" normalizeH="0" baseline="0" dirty="0" smtClean="0">
                <a:ln>
                  <a:noFill/>
                </a:ln>
                <a:solidFill>
                  <a:schemeClr val="tx1"/>
                </a:solidFill>
                <a:effectLst/>
                <a:latin typeface="Arial" pitchFamily="34" charset="0"/>
                <a:cs typeface="Arial" pitchFamily="34" charset="0"/>
              </a:endParaRPr>
            </a:p>
          </p:txBody>
        </p:sp>
        <p:sp>
          <p:nvSpPr>
            <p:cNvPr id="368" name="ZoneTexte 324"/>
            <p:cNvSpPr txBox="1">
              <a:spLocks noChangeArrowheads="1"/>
            </p:cNvSpPr>
            <p:nvPr/>
          </p:nvSpPr>
          <p:spPr bwMode="auto">
            <a:xfrm rot="2923740">
              <a:off x="4055364" y="3582749"/>
              <a:ext cx="11989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rgbClr val="FFC000"/>
                  </a:solidFill>
                  <a:effectLst/>
                  <a:latin typeface="+mj-lt"/>
                  <a:cs typeface="Arial" pitchFamily="34" charset="0"/>
                </a:rPr>
                <a:t>Délivrabilité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rgbClr val="FFC000"/>
                  </a:solidFill>
                  <a:effectLst/>
                  <a:latin typeface="+mj-lt"/>
                  <a:cs typeface="Arial" pitchFamily="34" charset="0"/>
                </a:rPr>
                <a:t>Formulaire</a:t>
              </a:r>
            </a:p>
            <a:p>
              <a:pPr marL="0" marR="0" lvl="0" indent="0" algn="l" defTabSz="914400" rtl="0" eaLnBrk="1" fontAlgn="base" latinLnBrk="0" hangingPunct="1">
                <a:lnSpc>
                  <a:spcPct val="100000"/>
                </a:lnSpc>
                <a:spcBef>
                  <a:spcPct val="0"/>
                </a:spcBef>
                <a:spcAft>
                  <a:spcPct val="0"/>
                </a:spcAft>
                <a:buClrTx/>
                <a:buSzTx/>
                <a:buFontTx/>
                <a:buNone/>
                <a:tabLst/>
              </a:pPr>
              <a:r>
                <a:rPr lang="fr-FR" altLang="fr-FR" sz="700" b="1" dirty="0" smtClean="0">
                  <a:solidFill>
                    <a:srgbClr val="FFC000"/>
                  </a:solidFill>
                  <a:latin typeface="+mj-lt"/>
                  <a:cs typeface="Arial" pitchFamily="34" charset="0"/>
                </a:rPr>
                <a:t>Stop Relationnel </a:t>
              </a:r>
            </a:p>
            <a:p>
              <a:pPr marL="0" marR="0" lvl="0" indent="0" algn="l" defTabSz="914400" rtl="0" eaLnBrk="1" fontAlgn="base" latinLnBrk="0" hangingPunct="1">
                <a:lnSpc>
                  <a:spcPct val="100000"/>
                </a:lnSpc>
                <a:spcBef>
                  <a:spcPct val="0"/>
                </a:spcBef>
                <a:spcAft>
                  <a:spcPct val="0"/>
                </a:spcAft>
                <a:buClrTx/>
                <a:buSzTx/>
                <a:buFontTx/>
                <a:buNone/>
                <a:tabLst/>
              </a:pPr>
              <a:r>
                <a:rPr lang="fr-FR" altLang="fr-FR" sz="700" b="1" dirty="0" smtClean="0">
                  <a:solidFill>
                    <a:srgbClr val="FFC000"/>
                  </a:solidFill>
                  <a:latin typeface="+mj-lt"/>
                  <a:cs typeface="Arial" pitchFamily="34" charset="0"/>
                </a:rPr>
                <a:t>Stop PFS</a:t>
              </a:r>
              <a:endParaRPr kumimoji="0" lang="fr-FR" altLang="fr-FR" sz="700" b="1" i="0" u="none" strike="noStrike" cap="none" normalizeH="0" baseline="0" dirty="0" smtClean="0">
                <a:ln>
                  <a:noFill/>
                </a:ln>
                <a:solidFill>
                  <a:srgbClr val="FFC000"/>
                </a:solidFill>
                <a:effectLst/>
                <a:latin typeface="+mj-lt"/>
                <a:cs typeface="Arial" pitchFamily="34" charset="0"/>
              </a:endParaRPr>
            </a:p>
          </p:txBody>
        </p:sp>
        <p:sp>
          <p:nvSpPr>
            <p:cNvPr id="369" name="ZoneTexte 324"/>
            <p:cNvSpPr txBox="1">
              <a:spLocks noChangeArrowheads="1"/>
            </p:cNvSpPr>
            <p:nvPr/>
          </p:nvSpPr>
          <p:spPr bwMode="auto">
            <a:xfrm rot="19637412">
              <a:off x="1984984" y="3442395"/>
              <a:ext cx="6623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rgbClr val="FFC000"/>
                  </a:solidFill>
                  <a:effectLst/>
                  <a:latin typeface="+mj-lt"/>
                  <a:cs typeface="Arial" pitchFamily="34" charset="0"/>
                </a:rPr>
                <a:t>Délivrabilité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rgbClr val="FFC000"/>
                  </a:solidFill>
                  <a:effectLst/>
                  <a:latin typeface="+mj-lt"/>
                  <a:cs typeface="Arial" pitchFamily="34" charset="0"/>
                </a:rPr>
                <a:t>uniquement </a:t>
              </a:r>
            </a:p>
          </p:txBody>
        </p:sp>
        <p:sp>
          <p:nvSpPr>
            <p:cNvPr id="378" name="ZoneTexte 324"/>
            <p:cNvSpPr txBox="1">
              <a:spLocks noChangeArrowheads="1"/>
            </p:cNvSpPr>
            <p:nvPr/>
          </p:nvSpPr>
          <p:spPr bwMode="auto">
            <a:xfrm rot="2515244">
              <a:off x="3239450" y="3818098"/>
              <a:ext cx="66075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accent1"/>
                  </a:solidFill>
                  <a:effectLst/>
                  <a:latin typeface="+mj-lt"/>
                  <a:cs typeface="Arial" pitchFamily="34" charset="0"/>
                </a:rPr>
                <a:t>Délivrabilité </a:t>
              </a:r>
            </a:p>
            <a:p>
              <a:pPr marL="0" marR="0" lvl="0" indent="0" algn="l" defTabSz="914400" rtl="0" eaLnBrk="1" fontAlgn="base" latinLnBrk="0" hangingPunct="1">
                <a:lnSpc>
                  <a:spcPct val="100000"/>
                </a:lnSpc>
                <a:spcBef>
                  <a:spcPct val="0"/>
                </a:spcBef>
                <a:spcAft>
                  <a:spcPct val="0"/>
                </a:spcAft>
                <a:buClrTx/>
                <a:buSzTx/>
                <a:buFontTx/>
                <a:buNone/>
                <a:tabLst/>
              </a:pPr>
              <a:r>
                <a:rPr lang="fr-FR" altLang="fr-FR" sz="700" b="1" dirty="0" smtClean="0">
                  <a:solidFill>
                    <a:schemeClr val="accent1"/>
                  </a:solidFill>
                  <a:latin typeface="+mj-lt"/>
                  <a:cs typeface="Arial" pitchFamily="34" charset="0"/>
                </a:rPr>
                <a:t>Stop SMS</a:t>
              </a:r>
              <a:endParaRPr kumimoji="0" lang="fr-FR" altLang="fr-FR" sz="700" b="1" i="0" u="none" strike="noStrike" cap="none" normalizeH="0" baseline="0" dirty="0" smtClean="0">
                <a:ln>
                  <a:noFill/>
                </a:ln>
                <a:solidFill>
                  <a:schemeClr val="accent1"/>
                </a:solidFill>
                <a:effectLst/>
                <a:latin typeface="+mj-lt"/>
                <a:cs typeface="Arial" pitchFamily="34" charset="0"/>
              </a:endParaRPr>
            </a:p>
          </p:txBody>
        </p:sp>
        <p:cxnSp>
          <p:nvCxnSpPr>
            <p:cNvPr id="386" name="Connecteur droit avec flèche 385"/>
            <p:cNvCxnSpPr>
              <a:endCxn id="1026" idx="0"/>
            </p:cNvCxnSpPr>
            <p:nvPr/>
          </p:nvCxnSpPr>
          <p:spPr>
            <a:xfrm>
              <a:off x="4639297" y="4444245"/>
              <a:ext cx="64508" cy="384615"/>
            </a:xfrm>
            <a:prstGeom prst="straightConnector1">
              <a:avLst/>
            </a:prstGeom>
            <a:ln w="12700" cmpd="sng">
              <a:solidFill>
                <a:schemeClr val="tx2">
                  <a:lumMod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071" name="Zone de texte 110"/>
            <p:cNvSpPr txBox="1">
              <a:spLocks noChangeArrowheads="1"/>
            </p:cNvSpPr>
            <p:nvPr/>
          </p:nvSpPr>
          <p:spPr bwMode="auto">
            <a:xfrm>
              <a:off x="4040608" y="2713215"/>
              <a:ext cx="101917" cy="133351"/>
            </a:xfrm>
            <a:prstGeom prst="rect">
              <a:avLst/>
            </a:prstGeom>
            <a:solidFill>
              <a:schemeClr val="bg1"/>
            </a:solidFill>
            <a:ln w="6350">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altLang="fr-FR" sz="800" b="1"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5</a:t>
              </a:r>
              <a:endParaRPr kumimoji="0" lang="fr-FR" altLang="fr-FR" sz="800" b="0" i="0" u="none" strike="noStrike" cap="none" normalizeH="0" baseline="0" smtClean="0">
                <a:ln>
                  <a:noFill/>
                </a:ln>
                <a:solidFill>
                  <a:schemeClr val="tx1"/>
                </a:solidFill>
                <a:effectLst/>
                <a:latin typeface="Arial" pitchFamily="34" charset="0"/>
                <a:cs typeface="Arial" pitchFamily="34" charset="0"/>
              </a:endParaRPr>
            </a:p>
          </p:txBody>
        </p:sp>
        <p:sp>
          <p:nvSpPr>
            <p:cNvPr id="389" name="Text Box 23"/>
            <p:cNvSpPr txBox="1">
              <a:spLocks noChangeArrowheads="1"/>
            </p:cNvSpPr>
            <p:nvPr/>
          </p:nvSpPr>
          <p:spPr bwMode="auto">
            <a:xfrm>
              <a:off x="4289998" y="5365303"/>
              <a:ext cx="943220" cy="335328"/>
            </a:xfrm>
            <a:prstGeom prst="rect">
              <a:avLst/>
            </a:prstGeom>
            <a:noFill/>
            <a:ln w="9525">
              <a:solidFill>
                <a:schemeClr val="tx2">
                  <a:lumMod val="50000"/>
                </a:schemeClr>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bg1">
                      <a:lumMod val="50000"/>
                    </a:schemeClr>
                  </a:solidFill>
                  <a:effectLst/>
                  <a:latin typeface="Calibri" pitchFamily="34" charset="0"/>
                  <a:ea typeface="Times New Roman" pitchFamily="18" charset="0"/>
                  <a:cs typeface="Times New Roman" pitchFamily="18" charset="0"/>
                </a:rPr>
                <a:t>Lien de désabonnement</a:t>
              </a:r>
              <a:r>
                <a:rPr kumimoji="0" lang="fr-FR" altLang="fr-FR" sz="700" b="1" i="0" u="none" strike="noStrike" cap="none" normalizeH="0" dirty="0" smtClean="0">
                  <a:ln>
                    <a:noFill/>
                  </a:ln>
                  <a:solidFill>
                    <a:schemeClr val="bg1">
                      <a:lumMod val="50000"/>
                    </a:schemeClr>
                  </a:solidFill>
                  <a:effectLst/>
                  <a:latin typeface="Calibri" pitchFamily="34" charset="0"/>
                  <a:ea typeface="Times New Roman" pitchFamily="18" charset="0"/>
                  <a:cs typeface="Times New Roman" pitchFamily="18" charset="0"/>
                </a:rPr>
                <a:t> @ commerciaux</a:t>
              </a:r>
              <a:endParaRPr kumimoji="0" lang="fr-FR" altLang="fr-FR" sz="700" b="0" i="0" u="none" strike="noStrike" cap="none" normalizeH="0" baseline="0" dirty="0" smtClean="0">
                <a:ln>
                  <a:noFill/>
                </a:ln>
                <a:solidFill>
                  <a:schemeClr val="bg1">
                    <a:lumMod val="50000"/>
                  </a:schemeClr>
                </a:solidFill>
                <a:effectLst/>
                <a:latin typeface="Arial" pitchFamily="34" charset="0"/>
                <a:cs typeface="Arial" pitchFamily="34" charset="0"/>
              </a:endParaRPr>
            </a:p>
          </p:txBody>
        </p:sp>
        <p:cxnSp>
          <p:nvCxnSpPr>
            <p:cNvPr id="390" name="Connecteur en angle 389"/>
            <p:cNvCxnSpPr/>
            <p:nvPr/>
          </p:nvCxnSpPr>
          <p:spPr>
            <a:xfrm rot="10800000" flipV="1">
              <a:off x="178004" y="5732693"/>
              <a:ext cx="4430861" cy="254000"/>
            </a:xfrm>
            <a:prstGeom prst="bentConnector3">
              <a:avLst>
                <a:gd name="adj1" fmla="val 141"/>
              </a:avLst>
            </a:prstGeom>
            <a:ln w="12700">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073" name="Zone de texte 109"/>
            <p:cNvSpPr txBox="1">
              <a:spLocks noChangeArrowheads="1"/>
            </p:cNvSpPr>
            <p:nvPr/>
          </p:nvSpPr>
          <p:spPr bwMode="auto">
            <a:xfrm>
              <a:off x="2195736" y="5732694"/>
              <a:ext cx="87162" cy="169333"/>
            </a:xfrm>
            <a:prstGeom prst="rect">
              <a:avLst/>
            </a:prstGeom>
            <a:solidFill>
              <a:srgbClr val="FFFFFF"/>
            </a:solidFill>
            <a:ln w="6350">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altLang="fr-FR" sz="800" b="1"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6</a:t>
              </a:r>
              <a:endParaRPr kumimoji="0" lang="fr-FR" altLang="fr-FR" sz="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395" name="Connecteur en angle 394"/>
            <p:cNvCxnSpPr/>
            <p:nvPr/>
          </p:nvCxnSpPr>
          <p:spPr>
            <a:xfrm rot="5400000" flipH="1" flipV="1">
              <a:off x="-1961141" y="3736626"/>
              <a:ext cx="4389211" cy="110932"/>
            </a:xfrm>
            <a:prstGeom prst="bentConnector3">
              <a:avLst>
                <a:gd name="adj1" fmla="val 99961"/>
              </a:avLst>
            </a:prstGeom>
            <a:ln w="12700">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06" name="ZoneTexte 243"/>
            <p:cNvSpPr txBox="1">
              <a:spLocks noChangeArrowheads="1"/>
            </p:cNvSpPr>
            <p:nvPr/>
          </p:nvSpPr>
          <p:spPr bwMode="auto">
            <a:xfrm rot="2613181">
              <a:off x="3270878" y="4266381"/>
              <a:ext cx="662294"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accent2"/>
                  </a:solidFill>
                  <a:effectLst/>
                  <a:latin typeface="Calibri" pitchFamily="34" charset="0"/>
                  <a:ea typeface="Times New Roman" pitchFamily="18" charset="0"/>
                  <a:cs typeface="Times New Roman" pitchFamily="18" charset="0"/>
                </a:rPr>
                <a:t>QUOTIDIEN</a:t>
              </a:r>
              <a:endParaRPr kumimoji="0" lang="fr-FR" altLang="fr-FR" sz="700" b="0" i="0" u="none" strike="noStrike" cap="none" normalizeH="0" baseline="0" dirty="0" smtClean="0">
                <a:ln>
                  <a:noFill/>
                </a:ln>
                <a:solidFill>
                  <a:schemeClr val="accent2"/>
                </a:solidFill>
                <a:effectLst/>
                <a:latin typeface="Arial" pitchFamily="34" charset="0"/>
                <a:cs typeface="Arial" pitchFamily="34" charset="0"/>
              </a:endParaRPr>
            </a:p>
          </p:txBody>
        </p:sp>
        <p:sp>
          <p:nvSpPr>
            <p:cNvPr id="407" name="ZoneTexte 243"/>
            <p:cNvSpPr txBox="1">
              <a:spLocks noChangeArrowheads="1"/>
            </p:cNvSpPr>
            <p:nvPr/>
          </p:nvSpPr>
          <p:spPr bwMode="auto">
            <a:xfrm rot="2721429">
              <a:off x="3707467" y="3309366"/>
              <a:ext cx="88305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accent2"/>
                  </a:solidFill>
                  <a:effectLst/>
                  <a:latin typeface="Calibri" pitchFamily="34" charset="0"/>
                  <a:ea typeface="Times New Roman" pitchFamily="18" charset="0"/>
                  <a:cs typeface="Times New Roman" pitchFamily="18" charset="0"/>
                </a:rPr>
                <a:t>QUOTIDIEN</a:t>
              </a:r>
              <a:endParaRPr kumimoji="0" lang="fr-FR" altLang="fr-FR" sz="700" b="0" i="0" u="none" strike="noStrike" cap="none" normalizeH="0" baseline="0" dirty="0" smtClean="0">
                <a:ln>
                  <a:noFill/>
                </a:ln>
                <a:solidFill>
                  <a:schemeClr val="accent2"/>
                </a:solidFill>
                <a:effectLst/>
                <a:latin typeface="Arial" pitchFamily="34" charset="0"/>
                <a:cs typeface="Arial" pitchFamily="34" charset="0"/>
              </a:endParaRPr>
            </a:p>
          </p:txBody>
        </p:sp>
        <p:cxnSp>
          <p:nvCxnSpPr>
            <p:cNvPr id="412" name="Connecteur droit avec flèche 411"/>
            <p:cNvCxnSpPr/>
            <p:nvPr/>
          </p:nvCxnSpPr>
          <p:spPr>
            <a:xfrm flipV="1">
              <a:off x="3862890" y="6720198"/>
              <a:ext cx="235705" cy="1"/>
            </a:xfrm>
            <a:prstGeom prst="straightConnector1">
              <a:avLst/>
            </a:prstGeom>
            <a:ln w="127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423" name="Zone de texte 109"/>
            <p:cNvSpPr txBox="1">
              <a:spLocks noChangeArrowheads="1"/>
            </p:cNvSpPr>
            <p:nvPr/>
          </p:nvSpPr>
          <p:spPr bwMode="auto">
            <a:xfrm>
              <a:off x="2317751" y="3016941"/>
              <a:ext cx="96687" cy="112896"/>
            </a:xfrm>
            <a:prstGeom prst="rect">
              <a:avLst/>
            </a:prstGeom>
            <a:solidFill>
              <a:srgbClr val="FFFFFF"/>
            </a:solidFill>
            <a:ln w="6350">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tx1"/>
                  </a:solidFill>
                  <a:effectLst/>
                  <a:latin typeface="Arial" pitchFamily="34" charset="0"/>
                  <a:cs typeface="Arial" pitchFamily="34" charset="0"/>
                </a:rPr>
                <a:t>9</a:t>
              </a:r>
            </a:p>
          </p:txBody>
        </p:sp>
        <p:sp>
          <p:nvSpPr>
            <p:cNvPr id="424" name="Zone de texte 109"/>
            <p:cNvSpPr txBox="1">
              <a:spLocks noChangeArrowheads="1"/>
            </p:cNvSpPr>
            <p:nvPr/>
          </p:nvSpPr>
          <p:spPr bwMode="auto">
            <a:xfrm>
              <a:off x="2124594" y="3403331"/>
              <a:ext cx="96687" cy="112896"/>
            </a:xfrm>
            <a:prstGeom prst="rect">
              <a:avLst/>
            </a:prstGeom>
            <a:solidFill>
              <a:srgbClr val="FFFFFF"/>
            </a:solidFill>
            <a:ln w="6350">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tx1"/>
                  </a:solidFill>
                  <a:effectLst/>
                  <a:latin typeface="Arial" pitchFamily="34" charset="0"/>
                  <a:cs typeface="Arial" pitchFamily="34" charset="0"/>
                </a:rPr>
                <a:t>9</a:t>
              </a:r>
            </a:p>
          </p:txBody>
        </p:sp>
        <p:cxnSp>
          <p:nvCxnSpPr>
            <p:cNvPr id="145" name="Connecteur droit avec flèche 144"/>
            <p:cNvCxnSpPr>
              <a:endCxn id="1026" idx="1"/>
            </p:cNvCxnSpPr>
            <p:nvPr/>
          </p:nvCxnSpPr>
          <p:spPr>
            <a:xfrm>
              <a:off x="4052093" y="4737729"/>
              <a:ext cx="458154" cy="376456"/>
            </a:xfrm>
            <a:prstGeom prst="straightConnector1">
              <a:avLst/>
            </a:prstGeom>
            <a:ln w="12700" cmpd="sng">
              <a:solidFill>
                <a:schemeClr val="tx2">
                  <a:lumMod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47" name="Connecteur droit avec flèche 146"/>
            <p:cNvCxnSpPr/>
            <p:nvPr/>
          </p:nvCxnSpPr>
          <p:spPr>
            <a:xfrm flipH="1">
              <a:off x="4904780" y="3028670"/>
              <a:ext cx="305151" cy="1750465"/>
            </a:xfrm>
            <a:prstGeom prst="straightConnector1">
              <a:avLst/>
            </a:prstGeom>
            <a:ln w="12700" cmpd="sng">
              <a:solidFill>
                <a:schemeClr val="tx2">
                  <a:lumMod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48" name="Text Box 23"/>
            <p:cNvSpPr txBox="1">
              <a:spLocks noChangeArrowheads="1"/>
            </p:cNvSpPr>
            <p:nvPr/>
          </p:nvSpPr>
          <p:spPr bwMode="auto">
            <a:xfrm>
              <a:off x="4860033" y="4869160"/>
              <a:ext cx="399819" cy="33532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bg1">
                      <a:lumMod val="50000"/>
                    </a:schemeClr>
                  </a:solidFill>
                  <a:effectLst/>
                  <a:latin typeface="Calibri" pitchFamily="34" charset="0"/>
                  <a:ea typeface="Times New Roman" pitchFamily="18" charset="0"/>
                  <a:cs typeface="Times New Roman" pitchFamily="18" charset="0"/>
                </a:rPr>
                <a:t>Client</a:t>
              </a:r>
            </a:p>
            <a:p>
              <a:pPr marL="0" marR="0" lvl="0" indent="0" defTabSz="914400" rtl="0" eaLnBrk="1" fontAlgn="base" latinLnBrk="0" hangingPunct="1">
                <a:lnSpc>
                  <a:spcPct val="100000"/>
                </a:lnSpc>
                <a:spcBef>
                  <a:spcPct val="0"/>
                </a:spcBef>
                <a:spcAft>
                  <a:spcPct val="0"/>
                </a:spcAft>
                <a:buClrTx/>
                <a:buSzTx/>
                <a:buFontTx/>
                <a:buNone/>
                <a:tabLst/>
              </a:pPr>
              <a:r>
                <a:rPr lang="fr-FR" altLang="fr-FR" sz="700" b="1" dirty="0" smtClean="0">
                  <a:solidFill>
                    <a:schemeClr val="bg1">
                      <a:lumMod val="50000"/>
                    </a:schemeClr>
                  </a:solidFill>
                  <a:latin typeface="Calibri" pitchFamily="34" charset="0"/>
                  <a:cs typeface="Times New Roman" pitchFamily="18" charset="0"/>
                </a:rPr>
                <a:t>Prospect</a:t>
              </a:r>
            </a:p>
            <a:p>
              <a:pPr marL="0" marR="0" lvl="0" indent="0"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bg1">
                      <a:lumMod val="50000"/>
                    </a:schemeClr>
                  </a:solidFill>
                  <a:effectLst/>
                  <a:latin typeface="Calibri" pitchFamily="34" charset="0"/>
                  <a:cs typeface="Times New Roman" pitchFamily="18" charset="0"/>
                </a:rPr>
                <a:t>Résilié</a:t>
              </a:r>
              <a:endParaRPr kumimoji="0" lang="fr-FR" altLang="fr-FR" sz="700" b="0" i="0" u="none" strike="noStrike" cap="none" normalizeH="0" baseline="0" dirty="0" smtClean="0">
                <a:ln>
                  <a:noFill/>
                </a:ln>
                <a:solidFill>
                  <a:schemeClr val="bg1">
                    <a:lumMod val="50000"/>
                  </a:schemeClr>
                </a:solidFill>
                <a:effectLst/>
                <a:latin typeface="Arial" pitchFamily="34" charset="0"/>
                <a:cs typeface="Arial" pitchFamily="34" charset="0"/>
              </a:endParaRPr>
            </a:p>
          </p:txBody>
        </p:sp>
        <p:sp>
          <p:nvSpPr>
            <p:cNvPr id="149" name="Zone de texte 105"/>
            <p:cNvSpPr txBox="1">
              <a:spLocks noChangeArrowheads="1"/>
            </p:cNvSpPr>
            <p:nvPr/>
          </p:nvSpPr>
          <p:spPr bwMode="auto">
            <a:xfrm>
              <a:off x="2885729" y="606821"/>
              <a:ext cx="153987" cy="144631"/>
            </a:xfrm>
            <a:prstGeom prst="rect">
              <a:avLst/>
            </a:prstGeom>
            <a:solidFill>
              <a:srgbClr val="FFFFFF"/>
            </a:solidFill>
            <a:ln w="6350">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12</a:t>
              </a:r>
              <a:endParaRPr kumimoji="0" lang="fr-FR" altLang="fr-FR" sz="700" b="0" i="0" u="none" strike="noStrike" cap="none" normalizeH="0" baseline="0" dirty="0" smtClean="0">
                <a:ln>
                  <a:noFill/>
                </a:ln>
                <a:solidFill>
                  <a:schemeClr val="tx1"/>
                </a:solidFill>
                <a:effectLst/>
                <a:latin typeface="Arial" pitchFamily="34" charset="0"/>
                <a:cs typeface="Arial" pitchFamily="34" charset="0"/>
              </a:endParaRPr>
            </a:p>
          </p:txBody>
        </p:sp>
        <p:sp>
          <p:nvSpPr>
            <p:cNvPr id="16" name="Accolade fermante 15"/>
            <p:cNvSpPr/>
            <p:nvPr/>
          </p:nvSpPr>
          <p:spPr>
            <a:xfrm>
              <a:off x="4074876" y="6503445"/>
              <a:ext cx="65077" cy="28592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20" name="Connecteur droit avec flèche 19"/>
            <p:cNvCxnSpPr/>
            <p:nvPr/>
          </p:nvCxnSpPr>
          <p:spPr>
            <a:xfrm>
              <a:off x="3137205" y="2188819"/>
              <a:ext cx="85675" cy="297604"/>
            </a:xfrm>
            <a:prstGeom prst="straightConnector1">
              <a:avLst/>
            </a:prstGeom>
            <a:ln w="12700">
              <a:solidFill>
                <a:schemeClr val="bg2">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0" name="Connecteur en angle 149"/>
            <p:cNvCxnSpPr/>
            <p:nvPr/>
          </p:nvCxnSpPr>
          <p:spPr>
            <a:xfrm flipV="1">
              <a:off x="934710" y="4446362"/>
              <a:ext cx="1682800" cy="572569"/>
            </a:xfrm>
            <a:prstGeom prst="bentConnector3">
              <a:avLst>
                <a:gd name="adj1" fmla="val 10015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52" name="ZoneTexte 243"/>
            <p:cNvSpPr txBox="1">
              <a:spLocks noChangeArrowheads="1"/>
            </p:cNvSpPr>
            <p:nvPr/>
          </p:nvSpPr>
          <p:spPr bwMode="auto">
            <a:xfrm rot="16200000">
              <a:off x="2223275" y="4608667"/>
              <a:ext cx="896996"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accent2"/>
                  </a:solidFill>
                  <a:effectLst/>
                  <a:latin typeface="Calibri" pitchFamily="34" charset="0"/>
                  <a:ea typeface="Times New Roman" pitchFamily="18" charset="0"/>
                  <a:cs typeface="Times New Roman" pitchFamily="18" charset="0"/>
                </a:rPr>
                <a:t>MENSUEL</a:t>
              </a:r>
              <a:endParaRPr kumimoji="0" lang="fr-FR" altLang="fr-FR" sz="700" b="0" i="0" u="none" strike="noStrike" cap="none" normalizeH="0" baseline="0" dirty="0" smtClean="0">
                <a:ln>
                  <a:noFill/>
                </a:ln>
                <a:solidFill>
                  <a:schemeClr val="accent2"/>
                </a:solidFill>
                <a:effectLst/>
                <a:latin typeface="Arial" pitchFamily="34" charset="0"/>
                <a:cs typeface="Arial" pitchFamily="34" charset="0"/>
              </a:endParaRPr>
            </a:p>
          </p:txBody>
        </p:sp>
        <p:cxnSp>
          <p:nvCxnSpPr>
            <p:cNvPr id="153" name="Connecteur en angle 152"/>
            <p:cNvCxnSpPr/>
            <p:nvPr/>
          </p:nvCxnSpPr>
          <p:spPr>
            <a:xfrm rot="5400000" flipH="1" flipV="1">
              <a:off x="1412048" y="3652592"/>
              <a:ext cx="2306151" cy="1058306"/>
            </a:xfrm>
            <a:prstGeom prst="bentConnector3">
              <a:avLst>
                <a:gd name="adj1" fmla="val -4901"/>
              </a:avLst>
            </a:prstGeom>
            <a:ln w="12700">
              <a:solidFill>
                <a:srgbClr val="92D050"/>
              </a:solidFill>
              <a:tailEnd type="arrow"/>
            </a:ln>
          </p:spPr>
          <p:style>
            <a:lnRef idx="1">
              <a:schemeClr val="accent1"/>
            </a:lnRef>
            <a:fillRef idx="0">
              <a:schemeClr val="accent1"/>
            </a:fillRef>
            <a:effectRef idx="0">
              <a:schemeClr val="accent1"/>
            </a:effectRef>
            <a:fontRef idx="minor">
              <a:schemeClr val="tx1"/>
            </a:fontRef>
          </p:style>
        </p:cxnSp>
        <p:pic>
          <p:nvPicPr>
            <p:cNvPr id="156" name="Image 7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34192" y="5164848"/>
              <a:ext cx="138274" cy="184365"/>
            </a:xfrm>
            <a:prstGeom prst="rect">
              <a:avLst/>
            </a:prstGeom>
            <a:noFill/>
            <a:extLst>
              <a:ext uri="{909E8E84-426E-40DD-AFC4-6F175D3DCCD1}">
                <a14:hiddenFill xmlns:a14="http://schemas.microsoft.com/office/drawing/2010/main">
                  <a:solidFill>
                    <a:srgbClr val="FFFFFF"/>
                  </a:solidFill>
                </a14:hiddenFill>
              </a:ext>
            </a:extLst>
          </p:spPr>
        </p:pic>
        <p:sp>
          <p:nvSpPr>
            <p:cNvPr id="172" name="Zone de texte 109"/>
            <p:cNvSpPr txBox="1">
              <a:spLocks noChangeArrowheads="1"/>
            </p:cNvSpPr>
            <p:nvPr/>
          </p:nvSpPr>
          <p:spPr bwMode="auto">
            <a:xfrm>
              <a:off x="2915816" y="4949313"/>
              <a:ext cx="147528" cy="187839"/>
            </a:xfrm>
            <a:prstGeom prst="rect">
              <a:avLst/>
            </a:prstGeom>
            <a:solidFill>
              <a:srgbClr val="FFFFFF"/>
            </a:solidFill>
            <a:ln w="6350">
              <a:solidFill>
                <a:srgbClr val="000000"/>
              </a:solid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altLang="fr-FR" sz="800" b="1"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13</a:t>
              </a:r>
              <a:endParaRPr kumimoji="0" lang="fr-FR" altLang="fr-FR" sz="800" b="0" i="0" u="none" strike="noStrike" cap="none" normalizeH="0" baseline="0" dirty="0" smtClean="0">
                <a:ln>
                  <a:noFill/>
                </a:ln>
                <a:solidFill>
                  <a:schemeClr val="tx1"/>
                </a:solidFill>
                <a:effectLst/>
                <a:latin typeface="Arial" pitchFamily="34" charset="0"/>
                <a:cs typeface="Arial" pitchFamily="34" charset="0"/>
              </a:endParaRPr>
            </a:p>
          </p:txBody>
        </p:sp>
        <p:sp>
          <p:nvSpPr>
            <p:cNvPr id="173" name="ZoneTexte 324"/>
            <p:cNvSpPr txBox="1">
              <a:spLocks noChangeArrowheads="1"/>
            </p:cNvSpPr>
            <p:nvPr/>
          </p:nvSpPr>
          <p:spPr bwMode="auto">
            <a:xfrm>
              <a:off x="2008070" y="5111553"/>
              <a:ext cx="9797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tx1"/>
                  </a:solidFill>
                  <a:effectLst/>
                  <a:latin typeface="+mj-lt"/>
                  <a:cs typeface="Arial" pitchFamily="34" charset="0"/>
                </a:rPr>
                <a:t>Fichiers « </a:t>
              </a:r>
              <a:r>
                <a:rPr kumimoji="0" lang="fr-FR" altLang="fr-FR" sz="700" b="1" i="0" u="none" strike="sngStrike" cap="none" normalizeH="0" baseline="0" dirty="0" smtClean="0">
                  <a:ln>
                    <a:noFill/>
                  </a:ln>
                  <a:solidFill>
                    <a:schemeClr val="tx1"/>
                  </a:solidFill>
                  <a:effectLst/>
                  <a:latin typeface="+mj-lt"/>
                  <a:cs typeface="Arial" pitchFamily="34" charset="0"/>
                </a:rPr>
                <a:t>Récence</a:t>
              </a:r>
              <a:r>
                <a:rPr kumimoji="0" lang="fr-FR" altLang="fr-FR" sz="700" b="1" i="0" u="none" strike="noStrike" cap="none" normalizeH="0" baseline="0" dirty="0" smtClean="0">
                  <a:ln>
                    <a:noFill/>
                  </a:ln>
                  <a:solidFill>
                    <a:schemeClr val="tx1"/>
                  </a:solidFill>
                  <a:effectLst/>
                  <a:latin typeface="+mj-lt"/>
                  <a:cs typeface="Arial" pitchFamily="34" charset="0"/>
                </a:rPr>
                <a:t>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chemeClr val="tx1"/>
                  </a:solidFill>
                  <a:effectLst/>
                  <a:latin typeface="+mj-lt"/>
                  <a:cs typeface="Arial" pitchFamily="34" charset="0"/>
                </a:rPr>
                <a:t>et « pack accueil CF »</a:t>
              </a:r>
            </a:p>
          </p:txBody>
        </p:sp>
        <p:sp>
          <p:nvSpPr>
            <p:cNvPr id="178" name="Text Box 116"/>
            <p:cNvSpPr txBox="1">
              <a:spLocks noChangeArrowheads="1"/>
            </p:cNvSpPr>
            <p:nvPr/>
          </p:nvSpPr>
          <p:spPr bwMode="auto">
            <a:xfrm>
              <a:off x="3152186" y="810386"/>
              <a:ext cx="526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700" b="1" i="0" u="none" strike="noStrike" cap="none" normalizeH="0" baseline="0" dirty="0" smtClean="0">
                  <a:ln>
                    <a:noFill/>
                  </a:ln>
                  <a:solidFill>
                    <a:srgbClr val="000000"/>
                  </a:solidFill>
                  <a:effectLst/>
                  <a:latin typeface="Calibri" pitchFamily="34" charset="0"/>
                  <a:ea typeface="Times New Roman" pitchFamily="18" charset="0"/>
                  <a:cs typeface="Times New Roman" pitchFamily="18" charset="0"/>
                </a:rPr>
                <a:t>+ Perso ES</a:t>
              </a:r>
              <a:endParaRPr kumimoji="0" lang="fr-FR" altLang="fr-FR" sz="700" b="0" i="0" u="none" strike="noStrike" cap="none" normalizeH="0" baseline="0" dirty="0" smtClean="0">
                <a:ln>
                  <a:noFill/>
                </a:ln>
                <a:solidFill>
                  <a:schemeClr val="tx1"/>
                </a:solidFill>
                <a:effectLst/>
                <a:latin typeface="Arial" pitchFamily="34" charset="0"/>
                <a:cs typeface="Arial" pitchFamily="34" charset="0"/>
              </a:endParaRPr>
            </a:p>
          </p:txBody>
        </p:sp>
      </p:grpSp>
      <p:sp>
        <p:nvSpPr>
          <p:cNvPr id="3" name="Titre 2"/>
          <p:cNvSpPr>
            <a:spLocks noGrp="1"/>
          </p:cNvSpPr>
          <p:nvPr>
            <p:ph type="title"/>
          </p:nvPr>
        </p:nvSpPr>
        <p:spPr/>
        <p:txBody>
          <a:bodyPr>
            <a:normAutofit/>
          </a:bodyPr>
          <a:lstStyle/>
          <a:p>
            <a:r>
              <a:rPr lang="fr-FR" dirty="0" smtClean="0"/>
              <a:t>Schéma de référence</a:t>
            </a:r>
            <a:br>
              <a:rPr lang="fr-FR" dirty="0" smtClean="0"/>
            </a:br>
            <a:r>
              <a:rPr lang="fr-FR" sz="1600" dirty="0" smtClean="0"/>
              <a:t>Flux alimentation CRM marketing 2.7</a:t>
            </a:r>
            <a:endParaRPr lang="fr-FR" sz="1600" dirty="0"/>
          </a:p>
        </p:txBody>
      </p:sp>
    </p:spTree>
    <p:extLst>
      <p:ext uri="{BB962C8B-B14F-4D97-AF65-F5344CB8AC3E}">
        <p14:creationId xmlns:p14="http://schemas.microsoft.com/office/powerpoint/2010/main" val="5300773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Schéma de référence</a:t>
            </a:r>
            <a:br>
              <a:rPr lang="fr-FR" dirty="0"/>
            </a:br>
            <a:r>
              <a:rPr lang="fr-FR" sz="1400" dirty="0" smtClean="0"/>
              <a:t>Processus CRM Marketing  / </a:t>
            </a:r>
            <a:r>
              <a:rPr lang="fr-FR" sz="1400" dirty="0" err="1" smtClean="0"/>
              <a:t>Legacy</a:t>
            </a:r>
            <a:r>
              <a:rPr lang="fr-FR" sz="1400" dirty="0" smtClean="0"/>
              <a:t> GMF</a:t>
            </a:r>
            <a:endParaRPr lang="fr-FR" sz="1200" dirty="0"/>
          </a:p>
        </p:txBody>
      </p:sp>
      <p:sp>
        <p:nvSpPr>
          <p:cNvPr id="4" name="Espace réservé du numéro de diapositive 3"/>
          <p:cNvSpPr>
            <a:spLocks noGrp="1"/>
          </p:cNvSpPr>
          <p:nvPr>
            <p:ph type="sldNum" sz="quarter" idx="12"/>
          </p:nvPr>
        </p:nvSpPr>
        <p:spPr/>
        <p:txBody>
          <a:bodyPr/>
          <a:lstStyle/>
          <a:p>
            <a:pPr>
              <a:defRPr/>
            </a:pPr>
            <a:fld id="{262B74D4-90DA-4AEC-BD91-C5C5D75455C1}" type="slidenum">
              <a:rPr lang="fr-FR" smtClean="0"/>
              <a:pPr>
                <a:defRPr/>
              </a:pPr>
              <a:t>17</a:t>
            </a:fld>
            <a:endParaRPr lang="fr-F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484784"/>
            <a:ext cx="6073505" cy="5144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17802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19576" y="1421160"/>
            <a:ext cx="7272808" cy="4888160"/>
          </a:xfrm>
          <a:prstGeom prst="rect">
            <a:avLst/>
          </a:prstGeom>
        </p:spPr>
        <p:style>
          <a:lnRef idx="0">
            <a:schemeClr val="accent5"/>
          </a:lnRef>
          <a:fillRef idx="3">
            <a:schemeClr val="accent5"/>
          </a:fillRef>
          <a:effectRef idx="3">
            <a:schemeClr val="accent5"/>
          </a:effectRef>
          <a:fontRef idx="minor">
            <a:schemeClr val="lt1"/>
          </a:fontRef>
        </p:style>
        <p:txBody>
          <a:bodyPr rtlCol="0" anchor="b"/>
          <a:lstStyle/>
          <a:p>
            <a:r>
              <a:rPr lang="fr-FR" dirty="0" smtClean="0"/>
              <a:t>Plateforme UNICA</a:t>
            </a:r>
            <a:endParaRPr lang="fr-FR" dirty="0"/>
          </a:p>
        </p:txBody>
      </p:sp>
      <p:sp>
        <p:nvSpPr>
          <p:cNvPr id="9" name="Rectangle 8"/>
          <p:cNvSpPr/>
          <p:nvPr/>
        </p:nvSpPr>
        <p:spPr>
          <a:xfrm>
            <a:off x="5196040" y="1637184"/>
            <a:ext cx="1368152" cy="2367880"/>
          </a:xfrm>
          <a:prstGeom prst="rect">
            <a:avLst/>
          </a:prstGeom>
          <a:solidFill>
            <a:schemeClr val="accent6">
              <a:lumMod val="75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fr-FR" sz="1050" dirty="0" smtClean="0"/>
              <a:t>Serveur d’application/ serveur web</a:t>
            </a:r>
            <a:endParaRPr lang="fr-FR" sz="1050" dirty="0"/>
          </a:p>
        </p:txBody>
      </p:sp>
      <p:sp>
        <p:nvSpPr>
          <p:cNvPr id="11" name="Rectangle 10"/>
          <p:cNvSpPr/>
          <p:nvPr/>
        </p:nvSpPr>
        <p:spPr>
          <a:xfrm>
            <a:off x="3626512" y="1637184"/>
            <a:ext cx="1368152" cy="2367880"/>
          </a:xfrm>
          <a:prstGeom prst="rect">
            <a:avLst/>
          </a:prstGeom>
          <a:solidFill>
            <a:schemeClr val="bg2">
              <a:lumMod val="75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fr-FR" sz="1100" dirty="0" smtClean="0"/>
              <a:t>Serveur </a:t>
            </a:r>
          </a:p>
          <a:p>
            <a:pPr algn="r"/>
            <a:r>
              <a:rPr lang="fr-FR" sz="1100" dirty="0" err="1" smtClean="0"/>
              <a:t>Bdd</a:t>
            </a:r>
            <a:r>
              <a:rPr lang="fr-FR" sz="1100" dirty="0" smtClean="0"/>
              <a:t> (DB2)</a:t>
            </a:r>
            <a:endParaRPr lang="fr-FR" sz="1100" dirty="0"/>
          </a:p>
        </p:txBody>
      </p:sp>
      <p:sp>
        <p:nvSpPr>
          <p:cNvPr id="5" name="Rectangle 4"/>
          <p:cNvSpPr/>
          <p:nvPr/>
        </p:nvSpPr>
        <p:spPr>
          <a:xfrm>
            <a:off x="3611864" y="2894464"/>
            <a:ext cx="2070344" cy="237188"/>
          </a:xfrm>
          <a:prstGeom prst="rect">
            <a:avLst/>
          </a:prstGeom>
          <a:solidFill>
            <a:srgbClr val="00B0F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1200" dirty="0" err="1" smtClean="0"/>
              <a:t>Plateform</a:t>
            </a:r>
            <a:endParaRPr lang="fr-FR" sz="1200" dirty="0"/>
          </a:p>
        </p:txBody>
      </p:sp>
      <p:sp>
        <p:nvSpPr>
          <p:cNvPr id="6" name="Rectangle 5"/>
          <p:cNvSpPr/>
          <p:nvPr/>
        </p:nvSpPr>
        <p:spPr>
          <a:xfrm>
            <a:off x="3620808" y="2585668"/>
            <a:ext cx="2070344" cy="237188"/>
          </a:xfrm>
          <a:prstGeom prst="rect">
            <a:avLst/>
          </a:prstGeom>
          <a:solidFill>
            <a:srgbClr val="00B0F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1200" dirty="0" smtClean="0"/>
              <a:t>Plan (UMO)</a:t>
            </a:r>
            <a:endParaRPr lang="fr-FR" sz="1200" dirty="0"/>
          </a:p>
        </p:txBody>
      </p:sp>
      <p:sp>
        <p:nvSpPr>
          <p:cNvPr id="10" name="Rectangle 9"/>
          <p:cNvSpPr/>
          <p:nvPr/>
        </p:nvSpPr>
        <p:spPr>
          <a:xfrm>
            <a:off x="1883672" y="1637184"/>
            <a:ext cx="1584152" cy="2367880"/>
          </a:xfrm>
          <a:prstGeom prst="rect">
            <a:avLst/>
          </a:prstGeom>
          <a:solidFill>
            <a:schemeClr val="accent5">
              <a:lumMod val="75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fr-FR" sz="1100" dirty="0" smtClean="0"/>
              <a:t>Serveur</a:t>
            </a:r>
          </a:p>
          <a:p>
            <a:pPr algn="r"/>
            <a:r>
              <a:rPr lang="fr-FR" sz="1100" dirty="0" smtClean="0"/>
              <a:t> Métier</a:t>
            </a:r>
            <a:endParaRPr lang="fr-FR" sz="1100" dirty="0"/>
          </a:p>
        </p:txBody>
      </p:sp>
      <p:sp>
        <p:nvSpPr>
          <p:cNvPr id="7" name="Rectangle 6"/>
          <p:cNvSpPr/>
          <p:nvPr/>
        </p:nvSpPr>
        <p:spPr>
          <a:xfrm>
            <a:off x="2099696" y="2285256"/>
            <a:ext cx="3597160" cy="237188"/>
          </a:xfrm>
          <a:prstGeom prst="rect">
            <a:avLst/>
          </a:prstGeom>
          <a:solidFill>
            <a:srgbClr val="00B0F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1200" dirty="0" smtClean="0"/>
              <a:t>Campaign</a:t>
            </a:r>
            <a:endParaRPr lang="fr-FR" sz="1200" dirty="0"/>
          </a:p>
        </p:txBody>
      </p:sp>
      <p:sp>
        <p:nvSpPr>
          <p:cNvPr id="12" name="Rectangle 11"/>
          <p:cNvSpPr/>
          <p:nvPr/>
        </p:nvSpPr>
        <p:spPr>
          <a:xfrm>
            <a:off x="6780216" y="1637184"/>
            <a:ext cx="1368152" cy="2367880"/>
          </a:xfrm>
          <a:prstGeom prst="rect">
            <a:avLst/>
          </a:prstGeom>
          <a:solidFill>
            <a:schemeClr val="bg1">
              <a:lumMod val="65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1100" dirty="0" smtClean="0"/>
              <a:t>Cloud</a:t>
            </a:r>
            <a:endParaRPr lang="fr-FR" sz="1100" dirty="0"/>
          </a:p>
        </p:txBody>
      </p:sp>
      <p:sp>
        <p:nvSpPr>
          <p:cNvPr id="8" name="Rectangle 7"/>
          <p:cNvSpPr/>
          <p:nvPr/>
        </p:nvSpPr>
        <p:spPr>
          <a:xfrm>
            <a:off x="3626512" y="1853208"/>
            <a:ext cx="4377840" cy="296416"/>
          </a:xfrm>
          <a:prstGeom prst="rect">
            <a:avLst/>
          </a:prstGeom>
          <a:solidFill>
            <a:srgbClr val="00B0F0"/>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1400" dirty="0" err="1" smtClean="0"/>
              <a:t>Deliver</a:t>
            </a:r>
            <a:endParaRPr lang="fr-FR" sz="1400" dirty="0"/>
          </a:p>
        </p:txBody>
      </p:sp>
      <p:sp>
        <p:nvSpPr>
          <p:cNvPr id="13" name="Rectangle 12"/>
          <p:cNvSpPr/>
          <p:nvPr/>
        </p:nvSpPr>
        <p:spPr>
          <a:xfrm>
            <a:off x="6915848" y="2374236"/>
            <a:ext cx="1088504" cy="296416"/>
          </a:xfrm>
          <a:prstGeom prst="rect">
            <a:avLst/>
          </a:prstGeom>
          <a:solidFill>
            <a:srgbClr val="00B0F0"/>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1400" dirty="0" err="1" smtClean="0"/>
              <a:t>Accoustic</a:t>
            </a:r>
            <a:endParaRPr lang="fr-FR" sz="1400" dirty="0"/>
          </a:p>
        </p:txBody>
      </p:sp>
      <p:sp>
        <p:nvSpPr>
          <p:cNvPr id="26" name="Rectangle 25"/>
          <p:cNvSpPr/>
          <p:nvPr/>
        </p:nvSpPr>
        <p:spPr>
          <a:xfrm>
            <a:off x="5205184" y="4103360"/>
            <a:ext cx="1368152" cy="1629896"/>
          </a:xfrm>
          <a:prstGeom prst="rect">
            <a:avLst/>
          </a:prstGeom>
          <a:solidFill>
            <a:schemeClr val="accent6">
              <a:lumMod val="75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2563" indent="-182563" algn="r">
              <a:tabLst>
                <a:tab pos="358775" algn="l"/>
              </a:tabLst>
            </a:pPr>
            <a:r>
              <a:rPr lang="fr-FR" sz="1100" dirty="0" smtClean="0"/>
              <a:t>	Une application par module et permet l’interface avec l’utilisateur</a:t>
            </a:r>
            <a:endParaRPr lang="fr-FR" sz="1100" dirty="0"/>
          </a:p>
        </p:txBody>
      </p:sp>
      <p:sp>
        <p:nvSpPr>
          <p:cNvPr id="27" name="Rectangle 26"/>
          <p:cNvSpPr/>
          <p:nvPr/>
        </p:nvSpPr>
        <p:spPr>
          <a:xfrm>
            <a:off x="3635656" y="4103360"/>
            <a:ext cx="1368152" cy="1629896"/>
          </a:xfrm>
          <a:prstGeom prst="rect">
            <a:avLst/>
          </a:prstGeom>
          <a:solidFill>
            <a:schemeClr val="bg2">
              <a:lumMod val="75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fr-FR" sz="1100" dirty="0" smtClean="0"/>
              <a:t>Schémas de BDD nécessaire au fonctionnement du produit (</a:t>
            </a:r>
            <a:r>
              <a:rPr lang="fr-FR" sz="1100" dirty="0" err="1" smtClean="0"/>
              <a:t>cf</a:t>
            </a:r>
            <a:r>
              <a:rPr lang="fr-FR" sz="1100" dirty="0" smtClean="0"/>
              <a:t> Slide suivante)</a:t>
            </a:r>
            <a:endParaRPr lang="fr-FR" sz="1100" dirty="0"/>
          </a:p>
        </p:txBody>
      </p:sp>
      <p:sp>
        <p:nvSpPr>
          <p:cNvPr id="28" name="Rectangle 27"/>
          <p:cNvSpPr/>
          <p:nvPr/>
        </p:nvSpPr>
        <p:spPr>
          <a:xfrm>
            <a:off x="1892816" y="4103360"/>
            <a:ext cx="1584152" cy="1629896"/>
          </a:xfrm>
          <a:prstGeom prst="rect">
            <a:avLst/>
          </a:prstGeom>
          <a:solidFill>
            <a:schemeClr val="accent5">
              <a:lumMod val="75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fr-FR" sz="1000" dirty="0" err="1" smtClean="0"/>
              <a:t>Listner</a:t>
            </a:r>
            <a:r>
              <a:rPr lang="fr-FR" sz="1000" dirty="0" smtClean="0"/>
              <a:t> Campaign</a:t>
            </a:r>
          </a:p>
          <a:p>
            <a:pPr algn="r"/>
            <a:r>
              <a:rPr lang="fr-FR" sz="1000" dirty="0" smtClean="0"/>
              <a:t> (moteur </a:t>
            </a:r>
            <a:r>
              <a:rPr lang="fr-FR" sz="1000" dirty="0" err="1" smtClean="0"/>
              <a:t>unica</a:t>
            </a:r>
            <a:r>
              <a:rPr lang="fr-FR" sz="1000" dirty="0" smtClean="0"/>
              <a:t>)</a:t>
            </a:r>
          </a:p>
          <a:p>
            <a:pPr algn="r"/>
            <a:endParaRPr lang="fr-FR" sz="1000" dirty="0" smtClean="0"/>
          </a:p>
          <a:p>
            <a:pPr marL="266700" indent="-266700" algn="r"/>
            <a:r>
              <a:rPr lang="fr-FR" sz="1000" dirty="0" smtClean="0"/>
              <a:t>	Système de fichiers pour imports /exports</a:t>
            </a:r>
          </a:p>
          <a:p>
            <a:pPr marL="266700" indent="-266700" algn="r"/>
            <a:r>
              <a:rPr lang="fr-FR" sz="1000" dirty="0" smtClean="0"/>
              <a:t> </a:t>
            </a:r>
          </a:p>
          <a:p>
            <a:pPr algn="r"/>
            <a:r>
              <a:rPr lang="fr-FR" sz="1000" dirty="0" smtClean="0"/>
              <a:t>Des scripts (triggers)</a:t>
            </a:r>
            <a:endParaRPr lang="fr-FR" sz="1000" dirty="0"/>
          </a:p>
        </p:txBody>
      </p:sp>
      <p:sp>
        <p:nvSpPr>
          <p:cNvPr id="29" name="Rectangle 28"/>
          <p:cNvSpPr/>
          <p:nvPr/>
        </p:nvSpPr>
        <p:spPr>
          <a:xfrm>
            <a:off x="6789360" y="4103360"/>
            <a:ext cx="1368152" cy="1629896"/>
          </a:xfrm>
          <a:prstGeom prst="rect">
            <a:avLst/>
          </a:prstGeom>
          <a:solidFill>
            <a:schemeClr val="bg1">
              <a:lumMod val="65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100" dirty="0" smtClean="0"/>
              <a:t>Canaux sortants email sont gérés dans des infrastructures cloud opérées par l’éditeur. </a:t>
            </a:r>
            <a:endParaRPr lang="fr-FR" sz="1100" dirty="0"/>
          </a:p>
        </p:txBody>
      </p:sp>
      <p:sp>
        <p:nvSpPr>
          <p:cNvPr id="30" name="Titre 29"/>
          <p:cNvSpPr>
            <a:spLocks noGrp="1"/>
          </p:cNvSpPr>
          <p:nvPr>
            <p:ph type="title"/>
          </p:nvPr>
        </p:nvSpPr>
        <p:spPr/>
        <p:txBody>
          <a:bodyPr/>
          <a:lstStyle/>
          <a:p>
            <a:r>
              <a:rPr lang="fr-FR" dirty="0" smtClean="0"/>
              <a:t>Macro architecture de la plateforme UNICA</a:t>
            </a:r>
            <a:endParaRPr lang="fr-FR" dirty="0"/>
          </a:p>
        </p:txBody>
      </p:sp>
      <p:pic>
        <p:nvPicPr>
          <p:cNvPr id="3075" name="Picture 3" descr="D:\Utilisateurs\A72323\Downloads\Database-Free-PNG-Ima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1230" y="4161707"/>
            <a:ext cx="197046" cy="2732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utilisateurs\A72323\Downloads\website.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52276" y="4150010"/>
            <a:ext cx="284898" cy="28489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p:cNvGrpSpPr/>
          <p:nvPr/>
        </p:nvGrpSpPr>
        <p:grpSpPr>
          <a:xfrm>
            <a:off x="1921420" y="4162823"/>
            <a:ext cx="323485" cy="367211"/>
            <a:chOff x="2520323" y="1243303"/>
            <a:chExt cx="323485" cy="367211"/>
          </a:xfrm>
        </p:grpSpPr>
        <p:grpSp>
          <p:nvGrpSpPr>
            <p:cNvPr id="2" name="Groupe 1"/>
            <p:cNvGrpSpPr/>
            <p:nvPr/>
          </p:nvGrpSpPr>
          <p:grpSpPr>
            <a:xfrm>
              <a:off x="2630176" y="1340768"/>
              <a:ext cx="213632" cy="269746"/>
              <a:chOff x="2630176" y="1340768"/>
              <a:chExt cx="213632" cy="269746"/>
            </a:xfrm>
          </p:grpSpPr>
          <p:sp>
            <p:nvSpPr>
              <p:cNvPr id="22" name="Rectangle à coins arrondis 21"/>
              <p:cNvSpPr/>
              <p:nvPr/>
            </p:nvSpPr>
            <p:spPr>
              <a:xfrm>
                <a:off x="2630176" y="1340768"/>
                <a:ext cx="213632" cy="269746"/>
              </a:xfrm>
              <a:prstGeom prst="roundRect">
                <a:avLst/>
              </a:prstGeom>
              <a:solidFill>
                <a:schemeClr val="bg1">
                  <a:lumMod val="95000"/>
                </a:schemeClr>
              </a:solid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3" name="Groupe 22"/>
              <p:cNvGrpSpPr/>
              <p:nvPr/>
            </p:nvGrpSpPr>
            <p:grpSpPr>
              <a:xfrm>
                <a:off x="2673944" y="1412776"/>
                <a:ext cx="112213" cy="160395"/>
                <a:chOff x="-2374450" y="2259615"/>
                <a:chExt cx="363096" cy="488151"/>
              </a:xfrm>
            </p:grpSpPr>
            <p:sp>
              <p:nvSpPr>
                <p:cNvPr id="24" name="Rectangle 23"/>
                <p:cNvSpPr/>
                <p:nvPr/>
              </p:nvSpPr>
              <p:spPr>
                <a:xfrm>
                  <a:off x="-2230435" y="2259615"/>
                  <a:ext cx="110126" cy="154953"/>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dirty="0" smtClean="0">
                      <a:sym typeface="Webdings"/>
                    </a:rPr>
                    <a:t></a:t>
                  </a:r>
                  <a:endParaRPr lang="fr-FR" sz="500" dirty="0"/>
                </a:p>
              </p:txBody>
            </p:sp>
            <p:sp>
              <p:nvSpPr>
                <p:cNvPr id="25" name="Rectangle 24"/>
                <p:cNvSpPr/>
                <p:nvPr/>
              </p:nvSpPr>
              <p:spPr>
                <a:xfrm>
                  <a:off x="-2374450" y="2608623"/>
                  <a:ext cx="144014" cy="139143"/>
                </a:xfrm>
                <a:prstGeom prst="rect">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 dirty="0" smtClean="0">
                      <a:sym typeface="Webdings"/>
                    </a:rPr>
                    <a:t></a:t>
                  </a:r>
                  <a:endParaRPr lang="fr-FR" sz="100" dirty="0"/>
                </a:p>
              </p:txBody>
            </p:sp>
            <p:sp>
              <p:nvSpPr>
                <p:cNvPr id="31" name="Rectangle 30"/>
                <p:cNvSpPr/>
                <p:nvPr/>
              </p:nvSpPr>
              <p:spPr>
                <a:xfrm>
                  <a:off x="-2121480" y="2608596"/>
                  <a:ext cx="110126" cy="139143"/>
                </a:xfrm>
                <a:prstGeom prst="rect">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 dirty="0" smtClean="0"/>
                    <a:t>@</a:t>
                  </a:r>
                  <a:endParaRPr lang="fr-FR" sz="100" dirty="0"/>
                </a:p>
              </p:txBody>
            </p:sp>
          </p:grpSp>
        </p:grpSp>
        <p:pic>
          <p:nvPicPr>
            <p:cNvPr id="4102" name="Picture 6"/>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20323" y="1243303"/>
              <a:ext cx="194930" cy="194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3" name="Picture 2"/>
          <p:cNvPicPr>
            <a:picLocks noChangeAspect="1" noChangeArrowheads="1"/>
          </p:cNvPicPr>
          <p:nvPr/>
        </p:nvPicPr>
        <p:blipFill>
          <a:blip r:embed="rId5" cstate="print">
            <a:duotone>
              <a:schemeClr val="bg2">
                <a:shade val="45000"/>
                <a:satMod val="135000"/>
              </a:schemeClr>
              <a:prstClr val="white"/>
            </a:duotone>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969907" y="4651104"/>
            <a:ext cx="281743" cy="28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56525" y="5198720"/>
            <a:ext cx="278160" cy="27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71378" y="3265875"/>
            <a:ext cx="726613" cy="72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93119" y="3278451"/>
            <a:ext cx="726613" cy="72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 descr="D:\Utilisateurs\A72323\Downloads\Database-Free-PNG-Ima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0676" y="3641757"/>
            <a:ext cx="197046" cy="27320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p:cNvPicPr>
            <a:picLocks noChangeAspect="1" noChangeArrowheads="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77586" y="3608969"/>
            <a:ext cx="255108" cy="255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88819" y="3296414"/>
            <a:ext cx="726613" cy="72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4" descr="D:\utilisateurs\A72323\Downloads\website.png"/>
          <p:cNvPicPr>
            <a:picLocks noChangeAspect="1" noChangeArrowheads="1"/>
          </p:cNvPicPr>
          <p:nvPr/>
        </p:nvPicPr>
        <p:blipFill>
          <a:blip r:embed="rId10"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27198" y="3659720"/>
            <a:ext cx="219252" cy="2192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9264"/>
          <a:stretch/>
        </p:blipFill>
        <p:spPr bwMode="auto">
          <a:xfrm>
            <a:off x="2255926" y="3596468"/>
            <a:ext cx="276768" cy="270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8051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Zoom sur base de données Unica</a:t>
            </a:r>
            <a:endParaRPr lang="fr-FR" dirty="0"/>
          </a:p>
        </p:txBody>
      </p:sp>
      <p:sp>
        <p:nvSpPr>
          <p:cNvPr id="4" name="Rectangle 3"/>
          <p:cNvSpPr/>
          <p:nvPr/>
        </p:nvSpPr>
        <p:spPr>
          <a:xfrm>
            <a:off x="837832" y="1925960"/>
            <a:ext cx="7272808" cy="2719184"/>
          </a:xfrm>
          <a:prstGeom prst="rect">
            <a:avLst/>
          </a:prstGeom>
          <a:solidFill>
            <a:schemeClr val="bg2">
              <a:lumMod val="75000"/>
            </a:schemeClr>
          </a:solidFill>
          <a:ln>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fr-FR" sz="1400" dirty="0" smtClean="0"/>
              <a:t>Server Base de données – DB2 - </a:t>
            </a:r>
            <a:r>
              <a:rPr lang="fr-FR" sz="1400" dirty="0"/>
              <a:t>MKTCMP</a:t>
            </a:r>
          </a:p>
        </p:txBody>
      </p:sp>
      <p:sp>
        <p:nvSpPr>
          <p:cNvPr id="5" name="Organigramme : Disque magnétique 4"/>
          <p:cNvSpPr/>
          <p:nvPr/>
        </p:nvSpPr>
        <p:spPr>
          <a:xfrm>
            <a:off x="2103280" y="3748632"/>
            <a:ext cx="1242028" cy="400236"/>
          </a:xfrm>
          <a:prstGeom prst="flowChartMagneticDisk">
            <a:avLst/>
          </a:prstGeom>
          <a:solidFill>
            <a:srgbClr val="00B0F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1100" dirty="0" err="1" smtClean="0"/>
              <a:t>Plateform</a:t>
            </a:r>
            <a:endParaRPr lang="fr-FR" sz="1100" dirty="0"/>
          </a:p>
        </p:txBody>
      </p:sp>
      <p:sp>
        <p:nvSpPr>
          <p:cNvPr id="6" name="Organigramme : Disque magnétique 5"/>
          <p:cNvSpPr/>
          <p:nvPr/>
        </p:nvSpPr>
        <p:spPr>
          <a:xfrm>
            <a:off x="2113784" y="3252584"/>
            <a:ext cx="1250972" cy="471304"/>
          </a:xfrm>
          <a:prstGeom prst="flowChartMagneticDisk">
            <a:avLst/>
          </a:prstGeom>
          <a:solidFill>
            <a:srgbClr val="00B0F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1100" dirty="0" smtClean="0"/>
              <a:t>Plan (UMO)</a:t>
            </a:r>
            <a:endParaRPr lang="fr-FR" sz="1100" dirty="0"/>
          </a:p>
        </p:txBody>
      </p:sp>
      <p:sp>
        <p:nvSpPr>
          <p:cNvPr id="7" name="Organigramme : Disque magnétique 6"/>
          <p:cNvSpPr/>
          <p:nvPr/>
        </p:nvSpPr>
        <p:spPr>
          <a:xfrm>
            <a:off x="2088632" y="2193776"/>
            <a:ext cx="1256676" cy="500688"/>
          </a:xfrm>
          <a:prstGeom prst="flowChartMagneticDisk">
            <a:avLst/>
          </a:prstGeom>
          <a:solidFill>
            <a:srgbClr val="00B0F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1100" dirty="0" smtClean="0"/>
              <a:t>Campaign</a:t>
            </a:r>
            <a:endParaRPr lang="fr-FR" sz="1100" dirty="0"/>
          </a:p>
        </p:txBody>
      </p:sp>
      <p:sp>
        <p:nvSpPr>
          <p:cNvPr id="8" name="Organigramme : Disque magnétique 7"/>
          <p:cNvSpPr/>
          <p:nvPr/>
        </p:nvSpPr>
        <p:spPr>
          <a:xfrm>
            <a:off x="2106912" y="2783592"/>
            <a:ext cx="1256676" cy="468992"/>
          </a:xfrm>
          <a:prstGeom prst="flowChartMagneticDisk">
            <a:avLst/>
          </a:prstGeom>
          <a:solidFill>
            <a:srgbClr val="00B0F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1100" dirty="0" err="1" smtClean="0"/>
              <a:t>UserTables</a:t>
            </a:r>
            <a:endParaRPr lang="fr-FR" sz="1100" dirty="0"/>
          </a:p>
        </p:txBody>
      </p:sp>
      <p:sp>
        <p:nvSpPr>
          <p:cNvPr id="9" name="Rectangle 8"/>
          <p:cNvSpPr/>
          <p:nvPr/>
        </p:nvSpPr>
        <p:spPr>
          <a:xfrm>
            <a:off x="3561344" y="2193776"/>
            <a:ext cx="4392488" cy="558944"/>
          </a:xfrm>
          <a:prstGeom prst="rect">
            <a:avLst/>
          </a:prstGeom>
          <a:solidFill>
            <a:srgbClr val="00B0F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fr-FR" sz="1100" dirty="0" smtClean="0"/>
              <a:t>Définition des différents </a:t>
            </a:r>
            <a:r>
              <a:rPr lang="fr-FR" sz="1100" dirty="0" err="1" smtClean="0"/>
              <a:t>objects</a:t>
            </a:r>
            <a:r>
              <a:rPr lang="fr-FR" sz="1100" dirty="0" smtClean="0"/>
              <a:t> Unica (1 à n tables par objet)</a:t>
            </a:r>
          </a:p>
          <a:p>
            <a:r>
              <a:rPr lang="fr-FR" sz="1100" dirty="0" smtClean="0"/>
              <a:t>Table de Contact </a:t>
            </a:r>
            <a:r>
              <a:rPr lang="fr-FR" sz="1100" dirty="0" err="1" smtClean="0"/>
              <a:t>History</a:t>
            </a:r>
            <a:endParaRPr lang="fr-FR" sz="1100" dirty="0"/>
          </a:p>
        </p:txBody>
      </p:sp>
      <p:sp>
        <p:nvSpPr>
          <p:cNvPr id="10" name="Rectangle 9"/>
          <p:cNvSpPr/>
          <p:nvPr/>
        </p:nvSpPr>
        <p:spPr>
          <a:xfrm>
            <a:off x="3567048" y="2847216"/>
            <a:ext cx="4392488" cy="405368"/>
          </a:xfrm>
          <a:prstGeom prst="rect">
            <a:avLst/>
          </a:prstGeom>
          <a:solidFill>
            <a:srgbClr val="00B0F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100" dirty="0" smtClean="0"/>
              <a:t>Tables temporaires + tables utilisateurs (pas utilisé)</a:t>
            </a:r>
            <a:endParaRPr lang="fr-FR" sz="1100" dirty="0"/>
          </a:p>
        </p:txBody>
      </p:sp>
      <p:sp>
        <p:nvSpPr>
          <p:cNvPr id="11" name="Rectangle 10"/>
          <p:cNvSpPr/>
          <p:nvPr/>
        </p:nvSpPr>
        <p:spPr>
          <a:xfrm>
            <a:off x="3561344" y="3748632"/>
            <a:ext cx="4392488" cy="405368"/>
          </a:xfrm>
          <a:prstGeom prst="rect">
            <a:avLst/>
          </a:prstGeom>
          <a:solidFill>
            <a:srgbClr val="00B0F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100" dirty="0" smtClean="0"/>
              <a:t>Paramétrage des modules et sécurité</a:t>
            </a:r>
            <a:endParaRPr lang="fr-FR" sz="1100" dirty="0"/>
          </a:p>
        </p:txBody>
      </p:sp>
      <p:sp>
        <p:nvSpPr>
          <p:cNvPr id="12" name="Rectangle 11"/>
          <p:cNvSpPr/>
          <p:nvPr/>
        </p:nvSpPr>
        <p:spPr>
          <a:xfrm>
            <a:off x="3567048" y="3285552"/>
            <a:ext cx="4392488" cy="405368"/>
          </a:xfrm>
          <a:prstGeom prst="rect">
            <a:avLst/>
          </a:prstGeom>
          <a:solidFill>
            <a:srgbClr val="00B0F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100" dirty="0" smtClean="0"/>
              <a:t>Définition + contenu des formulaires plan/</a:t>
            </a:r>
            <a:r>
              <a:rPr lang="fr-FR" sz="1100" dirty="0" err="1" smtClean="0"/>
              <a:t>prog</a:t>
            </a:r>
            <a:r>
              <a:rPr lang="fr-FR" sz="1100" dirty="0" smtClean="0"/>
              <a:t>. Projet/offre</a:t>
            </a:r>
            <a:endParaRPr lang="fr-FR" sz="1100" dirty="0"/>
          </a:p>
        </p:txBody>
      </p:sp>
    </p:spTree>
    <p:extLst>
      <p:ext uri="{BB962C8B-B14F-4D97-AF65-F5344CB8AC3E}">
        <p14:creationId xmlns:p14="http://schemas.microsoft.com/office/powerpoint/2010/main" val="13554158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2627784" y="1988840"/>
            <a:ext cx="5904000" cy="1224000"/>
          </a:xfrm>
        </p:spPr>
        <p:txBody>
          <a:bodyPr/>
          <a:lstStyle/>
          <a:p>
            <a:r>
              <a:rPr lang="fr-FR" dirty="0" smtClean="0"/>
              <a:t>Flux EN sortie de ciblage Unica</a:t>
            </a:r>
            <a:endParaRPr lang="fr-FR" dirty="0"/>
          </a:p>
        </p:txBody>
      </p:sp>
      <p:sp>
        <p:nvSpPr>
          <p:cNvPr id="6" name="Espace réservé du texte 5"/>
          <p:cNvSpPr>
            <a:spLocks noGrp="1"/>
          </p:cNvSpPr>
          <p:nvPr>
            <p:ph type="body" idx="1"/>
          </p:nvPr>
        </p:nvSpPr>
        <p:spPr>
          <a:xfrm>
            <a:off x="2628000" y="2276872"/>
            <a:ext cx="5904000" cy="1224000"/>
          </a:xfrm>
        </p:spPr>
        <p:txBody>
          <a:bodyPr/>
          <a:lstStyle/>
          <a:p>
            <a:endParaRPr lang="fr-FR" dirty="0" smtClean="0"/>
          </a:p>
          <a:p>
            <a:pPr marL="342900" indent="-342900">
              <a:buFont typeface="Wingdings" panose="05000000000000000000" pitchFamily="2" charset="2"/>
              <a:buChar char="§"/>
            </a:pPr>
            <a:r>
              <a:rPr lang="fr-FR" sz="1400" dirty="0" smtClean="0"/>
              <a:t>Schéma des flux en sortie d’une action</a:t>
            </a:r>
          </a:p>
          <a:p>
            <a:pPr marL="800100" lvl="1" indent="-342900">
              <a:buFont typeface="Wingdings" panose="05000000000000000000" pitchFamily="2" charset="2"/>
              <a:buChar char="§"/>
            </a:pPr>
            <a:r>
              <a:rPr lang="fr-FR" sz="1200" dirty="0" smtClean="0"/>
              <a:t>Canaux sortants</a:t>
            </a:r>
          </a:p>
          <a:p>
            <a:pPr marL="800100" lvl="1" indent="-342900">
              <a:buFont typeface="Wingdings" panose="05000000000000000000" pitchFamily="2" charset="2"/>
              <a:buChar char="§"/>
            </a:pPr>
            <a:r>
              <a:rPr lang="fr-FR" sz="1200" dirty="0" smtClean="0"/>
              <a:t>Flux d’historisation</a:t>
            </a:r>
          </a:p>
          <a:p>
            <a:pPr marL="342900" indent="-342900">
              <a:buFont typeface="Wingdings" panose="05000000000000000000" pitchFamily="2" charset="2"/>
              <a:buChar char="§"/>
            </a:pPr>
            <a:r>
              <a:rPr lang="fr-FR" sz="1400" dirty="0" smtClean="0"/>
              <a:t>Procédure type de traitement par la DI</a:t>
            </a:r>
          </a:p>
          <a:p>
            <a:pPr marL="800100" lvl="1" indent="-342900">
              <a:buFont typeface="Wingdings" panose="05000000000000000000" pitchFamily="2" charset="2"/>
              <a:buChar char="§"/>
            </a:pPr>
            <a:r>
              <a:rPr lang="fr-FR" sz="1200" dirty="0" smtClean="0"/>
              <a:t>Point de vigilance en sortie d’Unica</a:t>
            </a:r>
          </a:p>
          <a:p>
            <a:pPr marL="342900" indent="-342900">
              <a:buFont typeface="Wingdings" panose="05000000000000000000" pitchFamily="2" charset="2"/>
              <a:buChar char="§"/>
            </a:pPr>
            <a:r>
              <a:rPr lang="fr-FR" sz="1400" dirty="0" smtClean="0"/>
              <a:t>Zoom sur le </a:t>
            </a:r>
            <a:r>
              <a:rPr lang="fr-FR" sz="1400" dirty="0" err="1" smtClean="0"/>
              <a:t>process</a:t>
            </a:r>
            <a:r>
              <a:rPr lang="fr-FR" sz="1400" dirty="0" smtClean="0"/>
              <a:t> traitement des historiques</a:t>
            </a:r>
          </a:p>
          <a:p>
            <a:pPr marL="800100" lvl="1" indent="-342900">
              <a:buFont typeface="Wingdings" panose="05000000000000000000" pitchFamily="2" charset="2"/>
              <a:buChar char="§"/>
            </a:pPr>
            <a:r>
              <a:rPr lang="fr-FR" sz="1200" dirty="0" smtClean="0"/>
              <a:t>Import données complémentaires</a:t>
            </a:r>
          </a:p>
          <a:p>
            <a:pPr marL="800100" lvl="1" indent="-342900">
              <a:buFont typeface="Wingdings" panose="05000000000000000000" pitchFamily="2" charset="2"/>
              <a:buChar char="§"/>
            </a:pPr>
            <a:r>
              <a:rPr lang="fr-FR" sz="1200" dirty="0" smtClean="0"/>
              <a:t>Export données complémentaires </a:t>
            </a:r>
          </a:p>
          <a:p>
            <a:pPr marL="800100" lvl="1" indent="-342900">
              <a:buFont typeface="Wingdings" panose="05000000000000000000" pitchFamily="2" charset="2"/>
              <a:buChar char="§"/>
            </a:pPr>
            <a:r>
              <a:rPr lang="fr-FR" sz="1200" dirty="0" smtClean="0"/>
              <a:t>Traitement SAS Batch DI IARD</a:t>
            </a:r>
          </a:p>
          <a:p>
            <a:pPr marL="800100" lvl="1" indent="-342900">
              <a:buFont typeface="Wingdings" panose="05000000000000000000" pitchFamily="2" charset="2"/>
              <a:buChar char="§"/>
            </a:pPr>
            <a:r>
              <a:rPr lang="fr-FR" sz="1200" dirty="0" smtClean="0"/>
              <a:t>Batch DI VIE</a:t>
            </a:r>
          </a:p>
          <a:p>
            <a:endParaRPr lang="fr-FR" dirty="0"/>
          </a:p>
        </p:txBody>
      </p:sp>
      <p:sp>
        <p:nvSpPr>
          <p:cNvPr id="4" name="Espace réservé du numéro de diapositive 3"/>
          <p:cNvSpPr>
            <a:spLocks noGrp="1"/>
          </p:cNvSpPr>
          <p:nvPr>
            <p:ph type="sldNum" sz="quarter" idx="12"/>
          </p:nvPr>
        </p:nvSpPr>
        <p:spPr/>
        <p:txBody>
          <a:bodyPr/>
          <a:lstStyle/>
          <a:p>
            <a:pPr>
              <a:defRPr/>
            </a:pPr>
            <a:fld id="{262B74D4-90DA-4AEC-BD91-C5C5D75455C1}" type="slidenum">
              <a:rPr lang="fr-FR" smtClean="0"/>
              <a:pPr>
                <a:defRPr/>
              </a:pPr>
              <a:t>2</a:t>
            </a:fld>
            <a:endParaRPr lang="fr-FR"/>
          </a:p>
        </p:txBody>
      </p:sp>
      <p:sp>
        <p:nvSpPr>
          <p:cNvPr id="7" name="Titre 4"/>
          <p:cNvSpPr txBox="1">
            <a:spLocks/>
          </p:cNvSpPr>
          <p:nvPr/>
        </p:nvSpPr>
        <p:spPr>
          <a:xfrm>
            <a:off x="2627784" y="5301208"/>
            <a:ext cx="5904000" cy="1224000"/>
          </a:xfrm>
          <a:prstGeom prst="rect">
            <a:avLst/>
          </a:prstGeom>
        </p:spPr>
        <p:txBody>
          <a:bodyPr vert="horz" lIns="91440" tIns="45720" rIns="91440" bIns="45720" rtlCol="0" anchor="t">
            <a:normAutofit/>
          </a:bodyPr>
          <a:lstStyle>
            <a:lvl1pPr algn="l" rtl="0" eaLnBrk="1" fontAlgn="base" hangingPunct="1">
              <a:lnSpc>
                <a:spcPts val="4200"/>
              </a:lnSpc>
              <a:spcBef>
                <a:spcPct val="0"/>
              </a:spcBef>
              <a:spcAft>
                <a:spcPct val="0"/>
              </a:spcAft>
              <a:defRPr sz="2600" b="0" kern="1200" cap="all" spc="-100" baseline="0">
                <a:solidFill>
                  <a:srgbClr val="134093"/>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2600">
                <a:solidFill>
                  <a:srgbClr val="134093"/>
                </a:solidFill>
                <a:latin typeface="Arial" charset="0"/>
                <a:cs typeface="Arial" charset="0"/>
              </a:defRPr>
            </a:lvl2pPr>
            <a:lvl3pPr algn="l" rtl="0" eaLnBrk="1" fontAlgn="base" hangingPunct="1">
              <a:spcBef>
                <a:spcPct val="0"/>
              </a:spcBef>
              <a:spcAft>
                <a:spcPct val="0"/>
              </a:spcAft>
              <a:defRPr sz="2600">
                <a:solidFill>
                  <a:srgbClr val="134093"/>
                </a:solidFill>
                <a:latin typeface="Arial" charset="0"/>
                <a:cs typeface="Arial" charset="0"/>
              </a:defRPr>
            </a:lvl3pPr>
            <a:lvl4pPr algn="l" rtl="0" eaLnBrk="1" fontAlgn="base" hangingPunct="1">
              <a:spcBef>
                <a:spcPct val="0"/>
              </a:spcBef>
              <a:spcAft>
                <a:spcPct val="0"/>
              </a:spcAft>
              <a:defRPr sz="2600">
                <a:solidFill>
                  <a:srgbClr val="134093"/>
                </a:solidFill>
                <a:latin typeface="Arial" charset="0"/>
                <a:cs typeface="Arial" charset="0"/>
              </a:defRPr>
            </a:lvl4pPr>
            <a:lvl5pPr algn="l" rtl="0" eaLnBrk="1" fontAlgn="base" hangingPunct="1">
              <a:spcBef>
                <a:spcPct val="0"/>
              </a:spcBef>
              <a:spcAft>
                <a:spcPct val="0"/>
              </a:spcAft>
              <a:defRPr sz="2600">
                <a:solidFill>
                  <a:srgbClr val="134093"/>
                </a:solidFill>
                <a:latin typeface="Arial" charset="0"/>
                <a:cs typeface="Arial" charset="0"/>
              </a:defRPr>
            </a:lvl5pPr>
            <a:lvl6pPr marL="457200" algn="l" rtl="0" eaLnBrk="1" fontAlgn="base" hangingPunct="1">
              <a:spcBef>
                <a:spcPct val="0"/>
              </a:spcBef>
              <a:spcAft>
                <a:spcPct val="0"/>
              </a:spcAft>
              <a:defRPr sz="2600">
                <a:solidFill>
                  <a:srgbClr val="134093"/>
                </a:solidFill>
                <a:latin typeface="Arial" charset="0"/>
                <a:cs typeface="Arial" charset="0"/>
              </a:defRPr>
            </a:lvl6pPr>
            <a:lvl7pPr marL="914400" algn="l" rtl="0" eaLnBrk="1" fontAlgn="base" hangingPunct="1">
              <a:spcBef>
                <a:spcPct val="0"/>
              </a:spcBef>
              <a:spcAft>
                <a:spcPct val="0"/>
              </a:spcAft>
              <a:defRPr sz="2600">
                <a:solidFill>
                  <a:srgbClr val="134093"/>
                </a:solidFill>
                <a:latin typeface="Arial" charset="0"/>
                <a:cs typeface="Arial" charset="0"/>
              </a:defRPr>
            </a:lvl7pPr>
            <a:lvl8pPr marL="1371600" algn="l" rtl="0" eaLnBrk="1" fontAlgn="base" hangingPunct="1">
              <a:spcBef>
                <a:spcPct val="0"/>
              </a:spcBef>
              <a:spcAft>
                <a:spcPct val="0"/>
              </a:spcAft>
              <a:defRPr sz="2600">
                <a:solidFill>
                  <a:srgbClr val="134093"/>
                </a:solidFill>
                <a:latin typeface="Arial" charset="0"/>
                <a:cs typeface="Arial" charset="0"/>
              </a:defRPr>
            </a:lvl8pPr>
            <a:lvl9pPr marL="1828800" algn="l" rtl="0" eaLnBrk="1" fontAlgn="base" hangingPunct="1">
              <a:spcBef>
                <a:spcPct val="0"/>
              </a:spcBef>
              <a:spcAft>
                <a:spcPct val="0"/>
              </a:spcAft>
              <a:defRPr sz="2600">
                <a:solidFill>
                  <a:srgbClr val="134093"/>
                </a:solidFill>
                <a:latin typeface="Arial" charset="0"/>
                <a:cs typeface="Arial" charset="0"/>
              </a:defRPr>
            </a:lvl9pPr>
          </a:lstStyle>
          <a:p>
            <a:r>
              <a:rPr lang="fr-FR" dirty="0" smtClean="0"/>
              <a:t>Flux RETOURS</a:t>
            </a:r>
          </a:p>
          <a:p>
            <a:r>
              <a:rPr lang="fr-FR" dirty="0" smtClean="0"/>
              <a:t>ANNEXES</a:t>
            </a:r>
            <a:endParaRPr lang="fr-FR" dirty="0"/>
          </a:p>
          <a:p>
            <a:endParaRPr lang="fr-FR" dirty="0"/>
          </a:p>
        </p:txBody>
      </p:sp>
    </p:spTree>
    <p:extLst>
      <p:ext uri="{BB962C8B-B14F-4D97-AF65-F5344CB8AC3E}">
        <p14:creationId xmlns:p14="http://schemas.microsoft.com/office/powerpoint/2010/main" val="9142510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DONNEES COMPLEMENTAIRES</a:t>
            </a:r>
            <a:br>
              <a:rPr lang="fr-FR" dirty="0" smtClean="0"/>
            </a:br>
            <a:r>
              <a:rPr lang="fr-FR" sz="1600" dirty="0" smtClean="0"/>
              <a:t>Liste des données du fichier en sortie d’Unica</a:t>
            </a:r>
            <a:endParaRPr lang="fr-FR" dirty="0"/>
          </a:p>
        </p:txBody>
      </p:sp>
      <p:graphicFrame>
        <p:nvGraphicFramePr>
          <p:cNvPr id="7" name="Espace réservé du contenu 6"/>
          <p:cNvGraphicFramePr>
            <a:graphicFrameLocks noGrp="1"/>
          </p:cNvGraphicFramePr>
          <p:nvPr>
            <p:ph idx="1"/>
            <p:extLst>
              <p:ext uri="{D42A27DB-BD31-4B8C-83A1-F6EECF244321}">
                <p14:modId xmlns:p14="http://schemas.microsoft.com/office/powerpoint/2010/main" val="541767818"/>
              </p:ext>
            </p:extLst>
          </p:nvPr>
        </p:nvGraphicFramePr>
        <p:xfrm>
          <a:off x="1259635" y="1484314"/>
          <a:ext cx="6552724" cy="5107775"/>
        </p:xfrm>
        <a:graphic>
          <a:graphicData uri="http://schemas.openxmlformats.org/drawingml/2006/table">
            <a:tbl>
              <a:tblPr>
                <a:tableStyleId>{BDBED569-4797-4DF1-A0F4-6AAB3CD982D8}</a:tableStyleId>
              </a:tblPr>
              <a:tblGrid>
                <a:gridCol w="1638181"/>
                <a:gridCol w="1638181"/>
                <a:gridCol w="1638181"/>
                <a:gridCol w="1638181"/>
              </a:tblGrid>
              <a:tr h="117485">
                <a:tc>
                  <a:txBody>
                    <a:bodyPr/>
                    <a:lstStyle/>
                    <a:p>
                      <a:pPr algn="l" rtl="0" fontAlgn="ctr"/>
                      <a:r>
                        <a:rPr lang="fr-FR" sz="900" u="none" strike="noStrike" dirty="0">
                          <a:effectLst/>
                        </a:rPr>
                        <a:t>NUMMAT, </a:t>
                      </a:r>
                      <a:endParaRPr lang="fr-FR" sz="900" b="0" i="0" u="none" strike="noStrike" dirty="0">
                        <a:solidFill>
                          <a:srgbClr val="000000"/>
                        </a:solidFill>
                        <a:effectLst/>
                        <a:latin typeface="Calibri"/>
                      </a:endParaRPr>
                    </a:p>
                  </a:txBody>
                  <a:tcPr marL="4895" marR="4895" marT="4895" marB="0" anchor="ctr"/>
                </a:tc>
                <a:tc>
                  <a:txBody>
                    <a:bodyPr/>
                    <a:lstStyle/>
                    <a:p>
                      <a:pPr algn="l" rtl="0" fontAlgn="ctr"/>
                      <a:r>
                        <a:rPr lang="fr-FR" sz="900" u="none" strike="noStrike" dirty="0">
                          <a:effectLst/>
                        </a:rPr>
                        <a:t>STOPPHON, </a:t>
                      </a:r>
                      <a:endParaRPr lang="fr-FR" sz="900" b="0" i="0" u="none" strike="noStrike" dirty="0">
                        <a:solidFill>
                          <a:srgbClr val="000000"/>
                        </a:solidFill>
                        <a:effectLst/>
                        <a:latin typeface="Calibri"/>
                      </a:endParaRPr>
                    </a:p>
                  </a:txBody>
                  <a:tcPr marL="4895" marR="4895" marT="4895" marB="0" anchor="ctr"/>
                </a:tc>
                <a:tc>
                  <a:txBody>
                    <a:bodyPr/>
                    <a:lstStyle/>
                    <a:p>
                      <a:pPr algn="l" rtl="0" fontAlgn="ctr"/>
                      <a:r>
                        <a:rPr lang="fr-FR" sz="900" u="none" strike="noStrike" dirty="0">
                          <a:effectLst/>
                        </a:rPr>
                        <a:t>NBCTHAB, </a:t>
                      </a:r>
                      <a:endParaRPr lang="fr-FR" sz="900" b="0" i="0" u="none" strike="noStrike" dirty="0">
                        <a:solidFill>
                          <a:srgbClr val="000000"/>
                        </a:solidFill>
                        <a:effectLst/>
                        <a:latin typeface="Calibri"/>
                      </a:endParaRPr>
                    </a:p>
                  </a:txBody>
                  <a:tcPr marL="4895" marR="4895" marT="4895" marB="0" anchor="ctr"/>
                </a:tc>
                <a:tc>
                  <a:txBody>
                    <a:bodyPr/>
                    <a:lstStyle/>
                    <a:p>
                      <a:pPr algn="l" rtl="0" fontAlgn="ctr"/>
                      <a:r>
                        <a:rPr lang="fr-FR" sz="900" u="none" strike="noStrike" dirty="0">
                          <a:effectLst/>
                        </a:rPr>
                        <a:t>NBCREDITFO, </a:t>
                      </a:r>
                      <a:endParaRPr lang="fr-FR" sz="900" b="0" i="0" u="none" strike="noStrike" dirty="0">
                        <a:solidFill>
                          <a:srgbClr val="000000"/>
                        </a:solidFill>
                        <a:effectLst/>
                        <a:latin typeface="Calibri"/>
                      </a:endParaRPr>
                    </a:p>
                  </a:txBody>
                  <a:tcPr marL="4895" marR="4895" marT="4895" marB="0" anchor="ctr"/>
                </a:tc>
              </a:tr>
              <a:tr h="220285">
                <a:tc>
                  <a:txBody>
                    <a:bodyPr/>
                    <a:lstStyle/>
                    <a:p>
                      <a:pPr algn="l" rtl="0" fontAlgn="ctr"/>
                      <a:r>
                        <a:rPr lang="fr-FR" sz="900" u="none" strike="noStrike" dirty="0">
                          <a:effectLst/>
                        </a:rPr>
                        <a:t>NUPOLI, </a:t>
                      </a:r>
                      <a:endParaRPr lang="fr-FR" sz="900" b="0" i="0" u="none" strike="noStrike" dirty="0">
                        <a:solidFill>
                          <a:srgbClr val="000000"/>
                        </a:solidFill>
                        <a:effectLst/>
                        <a:latin typeface="Calibri"/>
                      </a:endParaRPr>
                    </a:p>
                  </a:txBody>
                  <a:tcPr marL="4895" marR="4895" marT="4895" marB="0" anchor="ctr"/>
                </a:tc>
                <a:tc>
                  <a:txBody>
                    <a:bodyPr/>
                    <a:lstStyle/>
                    <a:p>
                      <a:pPr algn="l" rtl="0" fontAlgn="ctr"/>
                      <a:r>
                        <a:rPr lang="fr-FR" sz="900" u="none" strike="noStrike">
                          <a:effectLst/>
                        </a:rPr>
                        <a:t>STOPEMAI,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NBCHAB,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DADEDEVIFO, </a:t>
                      </a:r>
                      <a:endParaRPr lang="fr-FR" sz="900" b="0" i="0" u="none" strike="noStrike">
                        <a:solidFill>
                          <a:srgbClr val="000000"/>
                        </a:solidFill>
                        <a:effectLst/>
                        <a:latin typeface="Calibri"/>
                      </a:endParaRPr>
                    </a:p>
                  </a:txBody>
                  <a:tcPr marL="4895" marR="4895" marT="4895" marB="0" anchor="ctr"/>
                </a:tc>
              </a:tr>
              <a:tr h="220285">
                <a:tc>
                  <a:txBody>
                    <a:bodyPr/>
                    <a:lstStyle/>
                    <a:p>
                      <a:pPr algn="l" rtl="0" fontAlgn="ctr"/>
                      <a:r>
                        <a:rPr lang="fr-FR" sz="900" u="none" strike="noStrike" dirty="0">
                          <a:effectLst/>
                        </a:rPr>
                        <a:t>TREATMENTCODE, </a:t>
                      </a:r>
                      <a:endParaRPr lang="fr-FR" sz="900" b="0" i="0" u="none" strike="noStrike" dirty="0">
                        <a:solidFill>
                          <a:srgbClr val="000000"/>
                        </a:solidFill>
                        <a:effectLst/>
                        <a:latin typeface="Calibri"/>
                      </a:endParaRPr>
                    </a:p>
                  </a:txBody>
                  <a:tcPr marL="4895" marR="4895" marT="4895" marB="0" anchor="ctr"/>
                </a:tc>
                <a:tc>
                  <a:txBody>
                    <a:bodyPr/>
                    <a:lstStyle/>
                    <a:p>
                      <a:pPr algn="l" rtl="0" fontAlgn="ctr"/>
                      <a:r>
                        <a:rPr lang="fr-FR" sz="900" u="none" strike="noStrike" dirty="0">
                          <a:effectLst/>
                        </a:rPr>
                        <a:t>STOPSANT, </a:t>
                      </a:r>
                      <a:endParaRPr lang="fr-FR" sz="900" b="0" i="0" u="none" strike="noStrike" dirty="0">
                        <a:solidFill>
                          <a:srgbClr val="000000"/>
                        </a:solidFill>
                        <a:effectLst/>
                        <a:latin typeface="Calibri"/>
                      </a:endParaRPr>
                    </a:p>
                  </a:txBody>
                  <a:tcPr marL="4895" marR="4895" marT="4895" marB="0" anchor="ctr"/>
                </a:tc>
                <a:tc>
                  <a:txBody>
                    <a:bodyPr/>
                    <a:lstStyle/>
                    <a:p>
                      <a:pPr algn="l" rtl="0" fontAlgn="ctr"/>
                      <a:r>
                        <a:rPr lang="fr-FR" sz="900" u="none" strike="noStrike">
                          <a:effectLst/>
                        </a:rPr>
                        <a:t>NBCACC,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DADECONTFO, </a:t>
                      </a:r>
                      <a:endParaRPr lang="fr-FR" sz="900" b="0" i="0" u="none" strike="noStrike">
                        <a:solidFill>
                          <a:srgbClr val="000000"/>
                        </a:solidFill>
                        <a:effectLst/>
                        <a:latin typeface="Calibri"/>
                      </a:endParaRPr>
                    </a:p>
                  </a:txBody>
                  <a:tcPr marL="4895" marR="4895" marT="4895" marB="0" anchor="ctr"/>
                </a:tc>
              </a:tr>
              <a:tr h="220285">
                <a:tc>
                  <a:txBody>
                    <a:bodyPr/>
                    <a:lstStyle/>
                    <a:p>
                      <a:pPr algn="l" rtl="0" fontAlgn="ctr"/>
                      <a:r>
                        <a:rPr lang="fr-FR" sz="900" u="none" strike="noStrike">
                          <a:effectLst/>
                        </a:rPr>
                        <a:t>TOPFOYER,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STOPCRED,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NBRCPJ,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DADECOENFO, </a:t>
                      </a:r>
                      <a:endParaRPr lang="fr-FR" sz="900" b="0" i="0" u="none" strike="noStrike">
                        <a:solidFill>
                          <a:srgbClr val="000000"/>
                        </a:solidFill>
                        <a:effectLst/>
                        <a:latin typeface="Calibri"/>
                      </a:endParaRPr>
                    </a:p>
                  </a:txBody>
                  <a:tcPr marL="4895" marR="4895" marT="4895" marB="0" anchor="ctr"/>
                </a:tc>
              </a:tr>
              <a:tr h="220285">
                <a:tc>
                  <a:txBody>
                    <a:bodyPr/>
                    <a:lstStyle/>
                    <a:p>
                      <a:pPr algn="l" rtl="0" fontAlgn="ctr"/>
                      <a:r>
                        <a:rPr lang="fr-FR" sz="900" u="none" strike="noStrike" dirty="0">
                          <a:effectLst/>
                        </a:rPr>
                        <a:t>NUMFOYER, </a:t>
                      </a:r>
                      <a:endParaRPr lang="fr-FR" sz="900" b="0" i="0" u="none" strike="noStrike" dirty="0">
                        <a:solidFill>
                          <a:srgbClr val="000000"/>
                        </a:solidFill>
                        <a:effectLst/>
                        <a:latin typeface="Calibri"/>
                      </a:endParaRPr>
                    </a:p>
                  </a:txBody>
                  <a:tcPr marL="4895" marR="4895" marT="4895" marB="0" anchor="ctr"/>
                </a:tc>
                <a:tc>
                  <a:txBody>
                    <a:bodyPr/>
                    <a:lstStyle/>
                    <a:p>
                      <a:pPr algn="l" rtl="0" fontAlgn="ctr"/>
                      <a:r>
                        <a:rPr lang="fr-FR" sz="900" u="none" strike="noStrike">
                          <a:effectLst/>
                        </a:rPr>
                        <a:t>STOPPART,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NBVIE,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NBCTSPCSFO, </a:t>
                      </a:r>
                      <a:endParaRPr lang="fr-FR" sz="900" b="0" i="0" u="none" strike="noStrike">
                        <a:solidFill>
                          <a:srgbClr val="000000"/>
                        </a:solidFill>
                        <a:effectLst/>
                        <a:latin typeface="Calibri"/>
                      </a:endParaRPr>
                    </a:p>
                  </a:txBody>
                  <a:tcPr marL="4895" marR="4895" marT="4895" marB="0" anchor="ctr"/>
                </a:tc>
              </a:tr>
              <a:tr h="220285">
                <a:tc>
                  <a:txBody>
                    <a:bodyPr/>
                    <a:lstStyle/>
                    <a:p>
                      <a:pPr algn="l" rtl="0" fontAlgn="ctr"/>
                      <a:r>
                        <a:rPr lang="fr-FR" sz="900" u="none" strike="noStrike" dirty="0">
                          <a:effectLst/>
                        </a:rPr>
                        <a:t>CODVIP, </a:t>
                      </a:r>
                      <a:endParaRPr lang="fr-FR" sz="900" b="0" i="0" u="none" strike="noStrike" dirty="0">
                        <a:solidFill>
                          <a:srgbClr val="000000"/>
                        </a:solidFill>
                        <a:effectLst/>
                        <a:latin typeface="Calibri"/>
                      </a:endParaRPr>
                    </a:p>
                  </a:txBody>
                  <a:tcPr marL="4895" marR="4895" marT="4895" marB="0" anchor="ctr"/>
                </a:tc>
                <a:tc>
                  <a:txBody>
                    <a:bodyPr/>
                    <a:lstStyle/>
                    <a:p>
                      <a:pPr algn="l" rtl="0" fontAlgn="ctr"/>
                      <a:r>
                        <a:rPr lang="fr-FR" sz="900" u="none" strike="noStrike">
                          <a:effectLst/>
                        </a:rPr>
                        <a:t>STOPIAPH,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NBCSTE,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NBHBSPCSFO, </a:t>
                      </a:r>
                      <a:endParaRPr lang="fr-FR" sz="900" b="0" i="0" u="none" strike="noStrike">
                        <a:solidFill>
                          <a:srgbClr val="000000"/>
                        </a:solidFill>
                        <a:effectLst/>
                        <a:latin typeface="Calibri"/>
                      </a:endParaRPr>
                    </a:p>
                  </a:txBody>
                  <a:tcPr marL="4895" marR="4895" marT="4895" marB="0" anchor="ctr"/>
                </a:tc>
              </a:tr>
              <a:tr h="220285">
                <a:tc>
                  <a:txBody>
                    <a:bodyPr/>
                    <a:lstStyle/>
                    <a:p>
                      <a:pPr algn="l" rtl="0" fontAlgn="ctr"/>
                      <a:r>
                        <a:rPr lang="fr-FR" sz="900" u="none" strike="noStrike">
                          <a:effectLst/>
                        </a:rPr>
                        <a:t>COSOP,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STOPIAML,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NBCREDIT,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NBMISDEMFO, </a:t>
                      </a:r>
                      <a:endParaRPr lang="fr-FR" sz="900" b="0" i="0" u="none" strike="noStrike">
                        <a:solidFill>
                          <a:srgbClr val="000000"/>
                        </a:solidFill>
                        <a:effectLst/>
                        <a:latin typeface="Calibri"/>
                      </a:endParaRPr>
                    </a:p>
                  </a:txBody>
                  <a:tcPr marL="4895" marR="4895" marT="4895" marB="0" anchor="ctr"/>
                </a:tc>
              </a:tr>
              <a:tr h="117485">
                <a:tc>
                  <a:txBody>
                    <a:bodyPr/>
                    <a:lstStyle/>
                    <a:p>
                      <a:pPr algn="l" rtl="0" fontAlgn="ctr"/>
                      <a:r>
                        <a:rPr lang="fr-FR" sz="900" u="none" strike="noStrike">
                          <a:effectLst/>
                        </a:rPr>
                        <a:t>APPTRCLI,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STOPIASM,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NBPRAU13,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CHAR_0, </a:t>
                      </a:r>
                      <a:endParaRPr lang="fr-FR" sz="900" b="0" i="0" u="none" strike="noStrike">
                        <a:solidFill>
                          <a:srgbClr val="000000"/>
                        </a:solidFill>
                        <a:effectLst/>
                        <a:latin typeface="Calibri"/>
                      </a:endParaRPr>
                    </a:p>
                  </a:txBody>
                  <a:tcPr marL="4895" marR="4895" marT="4895" marB="0" anchor="ctr"/>
                </a:tc>
              </a:tr>
              <a:tr h="117485">
                <a:tc>
                  <a:txBody>
                    <a:bodyPr/>
                    <a:lstStyle/>
                    <a:p>
                      <a:pPr algn="l" rtl="0" fontAlgn="ctr"/>
                      <a:r>
                        <a:rPr lang="fr-FR" sz="900" u="none" strike="noStrike">
                          <a:effectLst/>
                        </a:rPr>
                        <a:t>MODAGR,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STOPIAEM,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NBPREHAB,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CHAR_1, </a:t>
                      </a:r>
                      <a:endParaRPr lang="fr-FR" sz="900" b="0" i="0" u="none" strike="noStrike">
                        <a:solidFill>
                          <a:srgbClr val="000000"/>
                        </a:solidFill>
                        <a:effectLst/>
                        <a:latin typeface="Calibri"/>
                      </a:endParaRPr>
                    </a:p>
                  </a:txBody>
                  <a:tcPr marL="4895" marR="4895" marT="4895" marB="0" anchor="ctr"/>
                </a:tc>
              </a:tr>
              <a:tr h="117485">
                <a:tc>
                  <a:txBody>
                    <a:bodyPr/>
                    <a:lstStyle/>
                    <a:p>
                      <a:pPr algn="l" rtl="0" fontAlgn="ctr"/>
                      <a:r>
                        <a:rPr lang="fr-FR" sz="900" u="none" strike="noStrike">
                          <a:effectLst/>
                        </a:rPr>
                        <a:t>CDMDIAPO,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dirty="0">
                          <a:effectLst/>
                        </a:rPr>
                        <a:t>STOPSTPH, </a:t>
                      </a:r>
                      <a:endParaRPr lang="fr-FR" sz="900" b="0" i="0" u="none" strike="noStrike" dirty="0">
                        <a:solidFill>
                          <a:srgbClr val="000000"/>
                        </a:solidFill>
                        <a:effectLst/>
                        <a:latin typeface="Calibri"/>
                      </a:endParaRPr>
                    </a:p>
                  </a:txBody>
                  <a:tcPr marL="4895" marR="4895" marT="4895" marB="0" anchor="ctr"/>
                </a:tc>
                <a:tc>
                  <a:txBody>
                    <a:bodyPr/>
                    <a:lstStyle/>
                    <a:p>
                      <a:pPr algn="l" rtl="0" fontAlgn="ctr"/>
                      <a:r>
                        <a:rPr lang="fr-FR" sz="900" u="none" strike="noStrike">
                          <a:effectLst/>
                        </a:rPr>
                        <a:t>NBPRESA,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CHAR_2, </a:t>
                      </a:r>
                      <a:endParaRPr lang="fr-FR" sz="900" b="0" i="0" u="none" strike="noStrike">
                        <a:solidFill>
                          <a:srgbClr val="000000"/>
                        </a:solidFill>
                        <a:effectLst/>
                        <a:latin typeface="Calibri"/>
                      </a:endParaRPr>
                    </a:p>
                  </a:txBody>
                  <a:tcPr marL="4895" marR="4895" marT="4895" marB="0" anchor="ctr"/>
                </a:tc>
              </a:tr>
              <a:tr h="117485">
                <a:tc>
                  <a:txBody>
                    <a:bodyPr/>
                    <a:lstStyle/>
                    <a:p>
                      <a:pPr algn="l" rtl="0" fontAlgn="ctr"/>
                      <a:r>
                        <a:rPr lang="fr-FR" sz="900" u="none" strike="noStrike">
                          <a:effectLst/>
                        </a:rPr>
                        <a:t>DATADE,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STOPSTML,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DADEDE4R,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CHAR_3, </a:t>
                      </a:r>
                      <a:endParaRPr lang="fr-FR" sz="900" b="0" i="0" u="none" strike="noStrike">
                        <a:solidFill>
                          <a:srgbClr val="000000"/>
                        </a:solidFill>
                        <a:effectLst/>
                        <a:latin typeface="Calibri"/>
                      </a:endParaRPr>
                    </a:p>
                  </a:txBody>
                  <a:tcPr marL="4895" marR="4895" marT="4895" marB="0" anchor="ctr"/>
                </a:tc>
              </a:tr>
              <a:tr h="117485">
                <a:tc>
                  <a:txBody>
                    <a:bodyPr/>
                    <a:lstStyle/>
                    <a:p>
                      <a:pPr algn="l" rtl="0" fontAlgn="ctr"/>
                      <a:r>
                        <a:rPr lang="fr-FR" sz="900" u="none" strike="noStrike">
                          <a:effectLst/>
                        </a:rPr>
                        <a:t>DTADHIAR,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dirty="0">
                          <a:effectLst/>
                        </a:rPr>
                        <a:t>STOPSTSM, </a:t>
                      </a:r>
                      <a:endParaRPr lang="fr-FR" sz="900" b="0" i="0" u="none" strike="noStrike" dirty="0">
                        <a:solidFill>
                          <a:srgbClr val="000000"/>
                        </a:solidFill>
                        <a:effectLst/>
                        <a:latin typeface="Calibri"/>
                      </a:endParaRPr>
                    </a:p>
                  </a:txBody>
                  <a:tcPr marL="4895" marR="4895" marT="4895" marB="0" anchor="ctr"/>
                </a:tc>
                <a:tc>
                  <a:txBody>
                    <a:bodyPr/>
                    <a:lstStyle/>
                    <a:p>
                      <a:pPr algn="l" rtl="0" fontAlgn="ctr"/>
                      <a:r>
                        <a:rPr lang="fr-FR" sz="900" u="none" strike="noStrike">
                          <a:effectLst/>
                        </a:rPr>
                        <a:t>DADEDEVI,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CHAR_4, </a:t>
                      </a:r>
                      <a:endParaRPr lang="fr-FR" sz="900" b="0" i="0" u="none" strike="noStrike">
                        <a:solidFill>
                          <a:srgbClr val="000000"/>
                        </a:solidFill>
                        <a:effectLst/>
                        <a:latin typeface="Calibri"/>
                      </a:endParaRPr>
                    </a:p>
                  </a:txBody>
                  <a:tcPr marL="4895" marR="4895" marT="4895" marB="0" anchor="ctr"/>
                </a:tc>
              </a:tr>
              <a:tr h="117485">
                <a:tc>
                  <a:txBody>
                    <a:bodyPr/>
                    <a:lstStyle/>
                    <a:p>
                      <a:pPr algn="l" rtl="0" fontAlgn="ctr"/>
                      <a:r>
                        <a:rPr lang="fr-FR" sz="900" u="none" strike="noStrike">
                          <a:effectLst/>
                        </a:rPr>
                        <a:t>INDORIG,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STOPSTEM,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DADECONT,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CHAR_5, </a:t>
                      </a:r>
                      <a:endParaRPr lang="fr-FR" sz="900" b="0" i="0" u="none" strike="noStrike">
                        <a:solidFill>
                          <a:srgbClr val="000000"/>
                        </a:solidFill>
                        <a:effectLst/>
                        <a:latin typeface="Calibri"/>
                      </a:endParaRPr>
                    </a:p>
                  </a:txBody>
                  <a:tcPr marL="4895" marR="4895" marT="4895" marB="0" anchor="ctr"/>
                </a:tc>
              </a:tr>
              <a:tr h="117485">
                <a:tc>
                  <a:txBody>
                    <a:bodyPr/>
                    <a:lstStyle/>
                    <a:p>
                      <a:pPr algn="l" rtl="0" fontAlgn="ctr"/>
                      <a:r>
                        <a:rPr lang="fr-FR" sz="900" u="none" strike="noStrike">
                          <a:effectLst/>
                        </a:rPr>
                        <a:t>CLIINDIC,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dirty="0">
                          <a:effectLst/>
                        </a:rPr>
                        <a:t>STOPCRPH, </a:t>
                      </a:r>
                      <a:endParaRPr lang="fr-FR" sz="900" b="0" i="0" u="none" strike="noStrike" dirty="0">
                        <a:solidFill>
                          <a:srgbClr val="000000"/>
                        </a:solidFill>
                        <a:effectLst/>
                        <a:latin typeface="Calibri"/>
                      </a:endParaRPr>
                    </a:p>
                  </a:txBody>
                  <a:tcPr marL="4895" marR="4895" marT="4895" marB="0" anchor="ctr"/>
                </a:tc>
                <a:tc>
                  <a:txBody>
                    <a:bodyPr/>
                    <a:lstStyle/>
                    <a:p>
                      <a:pPr algn="l" rtl="0" fontAlgn="ctr"/>
                      <a:r>
                        <a:rPr lang="fr-FR" sz="900" u="none" strike="noStrike">
                          <a:effectLst/>
                        </a:rPr>
                        <a:t>DADECOEN,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CHAR_6, </a:t>
                      </a:r>
                      <a:endParaRPr lang="fr-FR" sz="900" b="0" i="0" u="none" strike="noStrike">
                        <a:solidFill>
                          <a:srgbClr val="000000"/>
                        </a:solidFill>
                        <a:effectLst/>
                        <a:latin typeface="Calibri"/>
                      </a:endParaRPr>
                    </a:p>
                  </a:txBody>
                  <a:tcPr marL="4895" marR="4895" marT="4895" marB="0" anchor="ctr"/>
                </a:tc>
              </a:tr>
              <a:tr h="117485">
                <a:tc>
                  <a:txBody>
                    <a:bodyPr/>
                    <a:lstStyle/>
                    <a:p>
                      <a:pPr algn="l" rtl="0" fontAlgn="ctr"/>
                      <a:r>
                        <a:rPr lang="fr-FR" sz="900" u="none" strike="noStrike">
                          <a:effectLst/>
                        </a:rPr>
                        <a:t>DATNAI,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STOPCRML,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NBCTSPCS,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CHAR_7, </a:t>
                      </a:r>
                      <a:endParaRPr lang="fr-FR" sz="900" b="0" i="0" u="none" strike="noStrike">
                        <a:solidFill>
                          <a:srgbClr val="000000"/>
                        </a:solidFill>
                        <a:effectLst/>
                        <a:latin typeface="Calibri"/>
                      </a:endParaRPr>
                    </a:p>
                  </a:txBody>
                  <a:tcPr marL="4895" marR="4895" marT="4895" marB="0" anchor="ctr"/>
                </a:tc>
              </a:tr>
              <a:tr h="117485">
                <a:tc>
                  <a:txBody>
                    <a:bodyPr/>
                    <a:lstStyle/>
                    <a:p>
                      <a:pPr algn="l" rtl="0" fontAlgn="ctr"/>
                      <a:r>
                        <a:rPr lang="fr-FR" sz="900" u="none" strike="noStrike">
                          <a:effectLst/>
                        </a:rPr>
                        <a:t>DTDECES,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STOPCRSM,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NBHBSPCS,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CHAR_8, </a:t>
                      </a:r>
                      <a:endParaRPr lang="fr-FR" sz="900" b="0" i="0" u="none" strike="noStrike">
                        <a:solidFill>
                          <a:srgbClr val="000000"/>
                        </a:solidFill>
                        <a:effectLst/>
                        <a:latin typeface="Calibri"/>
                      </a:endParaRPr>
                    </a:p>
                  </a:txBody>
                  <a:tcPr marL="4895" marR="4895" marT="4895" marB="0" anchor="ctr"/>
                </a:tc>
              </a:tr>
              <a:tr h="117485">
                <a:tc>
                  <a:txBody>
                    <a:bodyPr/>
                    <a:lstStyle/>
                    <a:p>
                      <a:pPr algn="l" rtl="0" fontAlgn="ctr"/>
                      <a:r>
                        <a:rPr lang="fr-FR" sz="900" u="none" strike="noStrike">
                          <a:effectLst/>
                        </a:rPr>
                        <a:t>DTDECLDC,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STOPCREM,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NBMISDEM,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CHAR_9, </a:t>
                      </a:r>
                      <a:endParaRPr lang="fr-FR" sz="900" b="0" i="0" u="none" strike="noStrike">
                        <a:solidFill>
                          <a:srgbClr val="000000"/>
                        </a:solidFill>
                        <a:effectLst/>
                        <a:latin typeface="Calibri"/>
                      </a:endParaRPr>
                    </a:p>
                  </a:txBody>
                  <a:tcPr marL="4895" marR="4895" marT="4895" marB="0" anchor="ctr"/>
                </a:tc>
              </a:tr>
              <a:tr h="117485">
                <a:tc>
                  <a:txBody>
                    <a:bodyPr/>
                    <a:lstStyle/>
                    <a:p>
                      <a:pPr algn="l" rtl="0" fontAlgn="ctr"/>
                      <a:r>
                        <a:rPr lang="fr-FR" sz="900" u="none" strike="noStrike">
                          <a:effectLst/>
                        </a:rPr>
                        <a:t>PCSSOC,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INDDBIARD,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TOPSALFO,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NUM_0, </a:t>
                      </a:r>
                      <a:endParaRPr lang="fr-FR" sz="900" b="0" i="0" u="none" strike="noStrike">
                        <a:solidFill>
                          <a:srgbClr val="000000"/>
                        </a:solidFill>
                        <a:effectLst/>
                        <a:latin typeface="Calibri"/>
                      </a:endParaRPr>
                    </a:p>
                  </a:txBody>
                  <a:tcPr marL="4895" marR="4895" marT="4895" marB="0" anchor="ctr"/>
                </a:tc>
              </a:tr>
              <a:tr h="117485">
                <a:tc>
                  <a:txBody>
                    <a:bodyPr/>
                    <a:lstStyle/>
                    <a:p>
                      <a:pPr algn="l" rtl="0" fontAlgn="ctr"/>
                      <a:r>
                        <a:rPr lang="fr-FR" sz="900" u="none" strike="noStrike">
                          <a:effectLst/>
                        </a:rPr>
                        <a:t>CSP,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dirty="0">
                          <a:effectLst/>
                        </a:rPr>
                        <a:t>IMAILPERSVALID, </a:t>
                      </a:r>
                      <a:endParaRPr lang="fr-FR" sz="900" b="0" i="0" u="none" strike="noStrike" dirty="0">
                        <a:solidFill>
                          <a:srgbClr val="000000"/>
                        </a:solidFill>
                        <a:effectLst/>
                        <a:latin typeface="Calibri"/>
                      </a:endParaRPr>
                    </a:p>
                  </a:txBody>
                  <a:tcPr marL="4895" marR="4895" marT="4895" marB="0" anchor="ctr"/>
                </a:tc>
                <a:tc>
                  <a:txBody>
                    <a:bodyPr/>
                    <a:lstStyle/>
                    <a:p>
                      <a:pPr algn="l" rtl="0" fontAlgn="ctr"/>
                      <a:r>
                        <a:rPr lang="fr-FR" sz="900" u="none" strike="noStrike" dirty="0">
                          <a:effectLst/>
                        </a:rPr>
                        <a:t>DADERETPFO, </a:t>
                      </a:r>
                      <a:endParaRPr lang="fr-FR" sz="900" b="0" i="0" u="none" strike="noStrike" dirty="0">
                        <a:solidFill>
                          <a:srgbClr val="000000"/>
                        </a:solidFill>
                        <a:effectLst/>
                        <a:latin typeface="Calibri"/>
                      </a:endParaRPr>
                    </a:p>
                  </a:txBody>
                  <a:tcPr marL="4895" marR="4895" marT="4895" marB="0" anchor="ctr"/>
                </a:tc>
                <a:tc>
                  <a:txBody>
                    <a:bodyPr/>
                    <a:lstStyle/>
                    <a:p>
                      <a:pPr algn="l" rtl="0" fontAlgn="ctr"/>
                      <a:r>
                        <a:rPr lang="fr-FR" sz="900" u="none" strike="noStrike">
                          <a:effectLst/>
                        </a:rPr>
                        <a:t>NUM_1, </a:t>
                      </a:r>
                      <a:endParaRPr lang="fr-FR" sz="900" b="0" i="0" u="none" strike="noStrike">
                        <a:solidFill>
                          <a:srgbClr val="000000"/>
                        </a:solidFill>
                        <a:effectLst/>
                        <a:latin typeface="Calibri"/>
                      </a:endParaRPr>
                    </a:p>
                  </a:txBody>
                  <a:tcPr marL="4895" marR="4895" marT="4895" marB="0" anchor="ctr"/>
                </a:tc>
              </a:tr>
              <a:tr h="117485">
                <a:tc>
                  <a:txBody>
                    <a:bodyPr/>
                    <a:lstStyle/>
                    <a:p>
                      <a:pPr algn="l" rtl="0" fontAlgn="ctr"/>
                      <a:r>
                        <a:rPr lang="fr-FR" sz="900" u="none" strike="noStrike">
                          <a:effectLst/>
                        </a:rPr>
                        <a:t>CODGST,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dirty="0">
                          <a:effectLst/>
                        </a:rPr>
                        <a:t>IMAILPROVALID, </a:t>
                      </a:r>
                      <a:endParaRPr lang="fr-FR" sz="900" b="0" i="0" u="none" strike="noStrike" dirty="0">
                        <a:solidFill>
                          <a:srgbClr val="000000"/>
                        </a:solidFill>
                        <a:effectLst/>
                        <a:latin typeface="Calibri"/>
                      </a:endParaRPr>
                    </a:p>
                  </a:txBody>
                  <a:tcPr marL="4895" marR="4895" marT="4895" marB="0" anchor="ctr"/>
                </a:tc>
                <a:tc>
                  <a:txBody>
                    <a:bodyPr/>
                    <a:lstStyle/>
                    <a:p>
                      <a:pPr algn="l" rtl="0" fontAlgn="ctr"/>
                      <a:r>
                        <a:rPr lang="fr-FR" sz="900" u="none" strike="noStrike" dirty="0">
                          <a:effectLst/>
                        </a:rPr>
                        <a:t>NBCONVFO, </a:t>
                      </a:r>
                      <a:endParaRPr lang="fr-FR" sz="900" b="0" i="0" u="none" strike="noStrike" dirty="0">
                        <a:solidFill>
                          <a:srgbClr val="000000"/>
                        </a:solidFill>
                        <a:effectLst/>
                        <a:latin typeface="Calibri"/>
                      </a:endParaRPr>
                    </a:p>
                  </a:txBody>
                  <a:tcPr marL="4895" marR="4895" marT="4895" marB="0" anchor="ctr"/>
                </a:tc>
                <a:tc>
                  <a:txBody>
                    <a:bodyPr/>
                    <a:lstStyle/>
                    <a:p>
                      <a:pPr algn="l" rtl="0" fontAlgn="ctr"/>
                      <a:r>
                        <a:rPr lang="fr-FR" sz="900" u="none" strike="noStrike">
                          <a:effectLst/>
                        </a:rPr>
                        <a:t>NUM_2, </a:t>
                      </a:r>
                      <a:endParaRPr lang="fr-FR" sz="900" b="0" i="0" u="none" strike="noStrike">
                        <a:solidFill>
                          <a:srgbClr val="000000"/>
                        </a:solidFill>
                        <a:effectLst/>
                        <a:latin typeface="Calibri"/>
                      </a:endParaRPr>
                    </a:p>
                  </a:txBody>
                  <a:tcPr marL="4895" marR="4895" marT="4895" marB="0" anchor="ctr"/>
                </a:tc>
              </a:tr>
              <a:tr h="117485">
                <a:tc>
                  <a:txBody>
                    <a:bodyPr/>
                    <a:lstStyle/>
                    <a:p>
                      <a:pPr algn="l" rtl="0" fontAlgn="ctr"/>
                      <a:r>
                        <a:rPr lang="fr-FR" sz="900" u="none" strike="noStrike">
                          <a:effectLst/>
                        </a:rPr>
                        <a:t>STATUT,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dirty="0">
                          <a:effectLst/>
                        </a:rPr>
                        <a:t>IMAILPREFVALID, </a:t>
                      </a:r>
                      <a:endParaRPr lang="fr-FR" sz="900" b="0" i="0" u="none" strike="noStrike" dirty="0">
                        <a:solidFill>
                          <a:srgbClr val="000000"/>
                        </a:solidFill>
                        <a:effectLst/>
                        <a:latin typeface="Calibri"/>
                      </a:endParaRPr>
                    </a:p>
                  </a:txBody>
                  <a:tcPr marL="4895" marR="4895" marT="4895" marB="0" anchor="ctr"/>
                </a:tc>
                <a:tc>
                  <a:txBody>
                    <a:bodyPr/>
                    <a:lstStyle/>
                    <a:p>
                      <a:pPr algn="l" rtl="0" fontAlgn="ctr"/>
                      <a:r>
                        <a:rPr lang="fr-FR" sz="900" u="none" strike="noStrike">
                          <a:effectLst/>
                        </a:rPr>
                        <a:t>NBCTRFO,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NUM_3, </a:t>
                      </a:r>
                      <a:endParaRPr lang="fr-FR" sz="900" b="0" i="0" u="none" strike="noStrike">
                        <a:solidFill>
                          <a:srgbClr val="000000"/>
                        </a:solidFill>
                        <a:effectLst/>
                        <a:latin typeface="Calibri"/>
                      </a:endParaRPr>
                    </a:p>
                  </a:txBody>
                  <a:tcPr marL="4895" marR="4895" marT="4895" marB="0" anchor="ctr"/>
                </a:tc>
              </a:tr>
              <a:tr h="117485">
                <a:tc>
                  <a:txBody>
                    <a:bodyPr/>
                    <a:lstStyle/>
                    <a:p>
                      <a:pPr algn="l" rtl="0" fontAlgn="ctr"/>
                      <a:r>
                        <a:rPr lang="fr-FR" sz="900" u="none" strike="noStrike">
                          <a:effectLst/>
                        </a:rPr>
                        <a:t>ETACIV,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CODPAY,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NBCV4RFO,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NUM_4, </a:t>
                      </a:r>
                      <a:endParaRPr lang="fr-FR" sz="900" b="0" i="0" u="none" strike="noStrike">
                        <a:solidFill>
                          <a:srgbClr val="000000"/>
                        </a:solidFill>
                        <a:effectLst/>
                        <a:latin typeface="Calibri"/>
                      </a:endParaRPr>
                    </a:p>
                  </a:txBody>
                  <a:tcPr marL="4895" marR="4895" marT="4895" marB="0" anchor="ctr"/>
                </a:tc>
              </a:tr>
              <a:tr h="117485">
                <a:tc>
                  <a:txBody>
                    <a:bodyPr/>
                    <a:lstStyle/>
                    <a:p>
                      <a:pPr algn="l" rtl="0" fontAlgn="ctr"/>
                      <a:r>
                        <a:rPr lang="fr-FR" sz="900" u="none" strike="noStrike">
                          <a:effectLst/>
                        </a:rPr>
                        <a:t>LISTROB,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dirty="0">
                          <a:effectLst/>
                        </a:rPr>
                        <a:t>INDTELPVALID, </a:t>
                      </a:r>
                      <a:endParaRPr lang="fr-FR" sz="900" b="0" i="0" u="none" strike="noStrike" dirty="0">
                        <a:solidFill>
                          <a:srgbClr val="000000"/>
                        </a:solidFill>
                        <a:effectLst/>
                        <a:latin typeface="Calibri"/>
                      </a:endParaRPr>
                    </a:p>
                  </a:txBody>
                  <a:tcPr marL="4895" marR="4895" marT="4895" marB="0" anchor="ctr"/>
                </a:tc>
                <a:tc>
                  <a:txBody>
                    <a:bodyPr/>
                    <a:lstStyle/>
                    <a:p>
                      <a:pPr algn="l" rtl="0" fontAlgn="ctr"/>
                      <a:r>
                        <a:rPr lang="fr-FR" sz="900" u="none" strike="noStrike" dirty="0">
                          <a:effectLst/>
                        </a:rPr>
                        <a:t>NBCTHABFO, </a:t>
                      </a:r>
                      <a:endParaRPr lang="fr-FR" sz="900" b="0" i="0" u="none" strike="noStrike" dirty="0">
                        <a:solidFill>
                          <a:srgbClr val="000000"/>
                        </a:solidFill>
                        <a:effectLst/>
                        <a:latin typeface="Calibri"/>
                      </a:endParaRPr>
                    </a:p>
                  </a:txBody>
                  <a:tcPr marL="4895" marR="4895" marT="4895" marB="0" anchor="ctr"/>
                </a:tc>
                <a:tc>
                  <a:txBody>
                    <a:bodyPr/>
                    <a:lstStyle/>
                    <a:p>
                      <a:pPr algn="l" rtl="0" fontAlgn="ctr"/>
                      <a:r>
                        <a:rPr lang="fr-FR" sz="900" u="none" strike="noStrike">
                          <a:effectLst/>
                        </a:rPr>
                        <a:t>DATE_0, </a:t>
                      </a:r>
                      <a:endParaRPr lang="fr-FR" sz="900" b="0" i="0" u="none" strike="noStrike">
                        <a:solidFill>
                          <a:srgbClr val="000000"/>
                        </a:solidFill>
                        <a:effectLst/>
                        <a:latin typeface="Calibri"/>
                      </a:endParaRPr>
                    </a:p>
                  </a:txBody>
                  <a:tcPr marL="4895" marR="4895" marT="4895" marB="0" anchor="ctr"/>
                </a:tc>
              </a:tr>
              <a:tr h="117485">
                <a:tc>
                  <a:txBody>
                    <a:bodyPr/>
                    <a:lstStyle/>
                    <a:p>
                      <a:pPr algn="l" rtl="0" fontAlgn="ctr"/>
                      <a:r>
                        <a:rPr lang="fr-FR" sz="900" u="none" strike="noStrike">
                          <a:effectLst/>
                        </a:rPr>
                        <a:t>INDREFUS,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dirty="0">
                          <a:effectLst/>
                        </a:rPr>
                        <a:t>INDASSCP4R, </a:t>
                      </a:r>
                      <a:endParaRPr lang="fr-FR" sz="900" b="0" i="0" u="none" strike="noStrike" dirty="0">
                        <a:solidFill>
                          <a:srgbClr val="000000"/>
                        </a:solidFill>
                        <a:effectLst/>
                        <a:latin typeface="Calibri"/>
                      </a:endParaRPr>
                    </a:p>
                  </a:txBody>
                  <a:tcPr marL="4895" marR="4895" marT="4895" marB="0" anchor="ctr"/>
                </a:tc>
                <a:tc>
                  <a:txBody>
                    <a:bodyPr/>
                    <a:lstStyle/>
                    <a:p>
                      <a:pPr algn="l" rtl="0" fontAlgn="ctr"/>
                      <a:r>
                        <a:rPr lang="fr-FR" sz="900" u="none" strike="noStrike" dirty="0">
                          <a:effectLst/>
                        </a:rPr>
                        <a:t>NBPRAU13FO, </a:t>
                      </a:r>
                      <a:endParaRPr lang="fr-FR" sz="900" b="0" i="0" u="none" strike="noStrike" dirty="0">
                        <a:solidFill>
                          <a:srgbClr val="000000"/>
                        </a:solidFill>
                        <a:effectLst/>
                        <a:latin typeface="Calibri"/>
                      </a:endParaRPr>
                    </a:p>
                  </a:txBody>
                  <a:tcPr marL="4895" marR="4895" marT="4895" marB="0" anchor="ctr"/>
                </a:tc>
                <a:tc>
                  <a:txBody>
                    <a:bodyPr/>
                    <a:lstStyle/>
                    <a:p>
                      <a:pPr algn="l" rtl="0" fontAlgn="ctr"/>
                      <a:r>
                        <a:rPr lang="fr-FR" sz="900" u="none" strike="noStrike">
                          <a:effectLst/>
                        </a:rPr>
                        <a:t>DATE_1, </a:t>
                      </a:r>
                      <a:endParaRPr lang="fr-FR" sz="900" b="0" i="0" u="none" strike="noStrike">
                        <a:solidFill>
                          <a:srgbClr val="000000"/>
                        </a:solidFill>
                        <a:effectLst/>
                        <a:latin typeface="Calibri"/>
                      </a:endParaRPr>
                    </a:p>
                  </a:txBody>
                  <a:tcPr marL="4895" marR="4895" marT="4895" marB="0" anchor="ctr"/>
                </a:tc>
              </a:tr>
              <a:tr h="117485">
                <a:tc>
                  <a:txBody>
                    <a:bodyPr/>
                    <a:lstStyle/>
                    <a:p>
                      <a:pPr algn="l" rtl="0" fontAlgn="ctr"/>
                      <a:r>
                        <a:rPr lang="fr-FR" sz="900" u="none" strike="noStrike">
                          <a:effectLst/>
                        </a:rPr>
                        <a:t>STOPGLOB,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dirty="0">
                          <a:effectLst/>
                        </a:rPr>
                        <a:t>INDASSSANTE, </a:t>
                      </a:r>
                      <a:endParaRPr lang="fr-FR" sz="900" b="0" i="0" u="none" strike="noStrike" dirty="0">
                        <a:solidFill>
                          <a:srgbClr val="000000"/>
                        </a:solidFill>
                        <a:effectLst/>
                        <a:latin typeface="Calibri"/>
                      </a:endParaRPr>
                    </a:p>
                  </a:txBody>
                  <a:tcPr marL="4895" marR="4895" marT="4895" marB="0" anchor="ctr"/>
                </a:tc>
                <a:tc>
                  <a:txBody>
                    <a:bodyPr/>
                    <a:lstStyle/>
                    <a:p>
                      <a:pPr algn="l" rtl="0" fontAlgn="ctr"/>
                      <a:r>
                        <a:rPr lang="fr-FR" sz="900" u="none" strike="noStrike" dirty="0">
                          <a:effectLst/>
                        </a:rPr>
                        <a:t>NBPREHABFO, </a:t>
                      </a:r>
                      <a:endParaRPr lang="fr-FR" sz="900" b="0" i="0" u="none" strike="noStrike" dirty="0">
                        <a:solidFill>
                          <a:srgbClr val="000000"/>
                        </a:solidFill>
                        <a:effectLst/>
                        <a:latin typeface="Calibri"/>
                      </a:endParaRPr>
                    </a:p>
                  </a:txBody>
                  <a:tcPr marL="4895" marR="4895" marT="4895" marB="0" anchor="ctr"/>
                </a:tc>
                <a:tc>
                  <a:txBody>
                    <a:bodyPr/>
                    <a:lstStyle/>
                    <a:p>
                      <a:pPr algn="l" rtl="0" fontAlgn="ctr"/>
                      <a:r>
                        <a:rPr lang="fr-FR" sz="900" u="none" strike="noStrike">
                          <a:effectLst/>
                        </a:rPr>
                        <a:t>DATE_2, </a:t>
                      </a:r>
                      <a:endParaRPr lang="fr-FR" sz="900" b="0" i="0" u="none" strike="noStrike">
                        <a:solidFill>
                          <a:srgbClr val="000000"/>
                        </a:solidFill>
                        <a:effectLst/>
                        <a:latin typeface="Calibri"/>
                      </a:endParaRPr>
                    </a:p>
                  </a:txBody>
                  <a:tcPr marL="4895" marR="4895" marT="4895" marB="0" anchor="ctr"/>
                </a:tc>
              </a:tr>
              <a:tr h="117485">
                <a:tc>
                  <a:txBody>
                    <a:bodyPr/>
                    <a:lstStyle/>
                    <a:p>
                      <a:pPr algn="l" rtl="0" fontAlgn="ctr"/>
                      <a:r>
                        <a:rPr lang="fr-FR" sz="900" u="none" strike="noStrike">
                          <a:effectLst/>
                        </a:rPr>
                        <a:t>STOPREVU,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CODSOC,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dirty="0">
                          <a:effectLst/>
                        </a:rPr>
                        <a:t>NBPRESAFO, </a:t>
                      </a:r>
                      <a:endParaRPr lang="fr-FR" sz="900" b="0" i="0" u="none" strike="noStrike" dirty="0">
                        <a:solidFill>
                          <a:srgbClr val="000000"/>
                        </a:solidFill>
                        <a:effectLst/>
                        <a:latin typeface="Calibri"/>
                      </a:endParaRPr>
                    </a:p>
                  </a:txBody>
                  <a:tcPr marL="4895" marR="4895" marT="4895" marB="0" anchor="ctr"/>
                </a:tc>
                <a:tc>
                  <a:txBody>
                    <a:bodyPr/>
                    <a:lstStyle/>
                    <a:p>
                      <a:pPr algn="l" rtl="0" fontAlgn="ctr"/>
                      <a:r>
                        <a:rPr lang="fr-FR" sz="900" u="none" strike="noStrike">
                          <a:effectLst/>
                        </a:rPr>
                        <a:t>DATE_3, </a:t>
                      </a:r>
                      <a:endParaRPr lang="fr-FR" sz="900" b="0" i="0" u="none" strike="noStrike">
                        <a:solidFill>
                          <a:srgbClr val="000000"/>
                        </a:solidFill>
                        <a:effectLst/>
                        <a:latin typeface="Calibri"/>
                      </a:endParaRPr>
                    </a:p>
                  </a:txBody>
                  <a:tcPr marL="4895" marR="4895" marT="4895" marB="0" anchor="ctr"/>
                </a:tc>
              </a:tr>
              <a:tr h="117485">
                <a:tc>
                  <a:txBody>
                    <a:bodyPr/>
                    <a:lstStyle/>
                    <a:p>
                      <a:pPr algn="l" rtl="0" fontAlgn="ctr"/>
                      <a:r>
                        <a:rPr lang="fr-FR" sz="900" u="none" strike="noStrike">
                          <a:effectLst/>
                        </a:rPr>
                        <a:t>STOPENQU,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DADERETP,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dirty="0">
                          <a:effectLst/>
                        </a:rPr>
                        <a:t>NBCACCFO, </a:t>
                      </a:r>
                      <a:endParaRPr lang="fr-FR" sz="900" b="0" i="0" u="none" strike="noStrike" dirty="0">
                        <a:solidFill>
                          <a:srgbClr val="000000"/>
                        </a:solidFill>
                        <a:effectLst/>
                        <a:latin typeface="Calibri"/>
                      </a:endParaRPr>
                    </a:p>
                  </a:txBody>
                  <a:tcPr marL="4895" marR="4895" marT="4895" marB="0" anchor="ctr"/>
                </a:tc>
                <a:tc>
                  <a:txBody>
                    <a:bodyPr/>
                    <a:lstStyle/>
                    <a:p>
                      <a:pPr algn="l" rtl="0" fontAlgn="ctr"/>
                      <a:r>
                        <a:rPr lang="fr-FR" sz="900" u="none" strike="noStrike">
                          <a:effectLst/>
                        </a:rPr>
                        <a:t>DATE_4, </a:t>
                      </a:r>
                      <a:endParaRPr lang="fr-FR" sz="900" b="0" i="0" u="none" strike="noStrike">
                        <a:solidFill>
                          <a:srgbClr val="000000"/>
                        </a:solidFill>
                        <a:effectLst/>
                        <a:latin typeface="Calibri"/>
                      </a:endParaRPr>
                    </a:p>
                  </a:txBody>
                  <a:tcPr marL="4895" marR="4895" marT="4895" marB="0" anchor="ctr"/>
                </a:tc>
              </a:tr>
              <a:tr h="220285">
                <a:tc>
                  <a:txBody>
                    <a:bodyPr/>
                    <a:lstStyle/>
                    <a:p>
                      <a:pPr algn="l" rtl="0" fontAlgn="ctr"/>
                      <a:r>
                        <a:rPr lang="fr-FR" sz="900" u="none" strike="noStrike">
                          <a:effectLst/>
                        </a:rPr>
                        <a:t>STOPIARD,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NBCONV,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dirty="0">
                          <a:effectLst/>
                        </a:rPr>
                        <a:t>NBRCPJFO, </a:t>
                      </a:r>
                      <a:endParaRPr lang="fr-FR" sz="900" b="0" i="0" u="none" strike="noStrike" dirty="0">
                        <a:solidFill>
                          <a:srgbClr val="000000"/>
                        </a:solidFill>
                        <a:effectLst/>
                        <a:latin typeface="Calibri"/>
                      </a:endParaRPr>
                    </a:p>
                  </a:txBody>
                  <a:tcPr marL="4895" marR="4895" marT="4895" marB="0" anchor="ctr"/>
                </a:tc>
                <a:tc>
                  <a:txBody>
                    <a:bodyPr/>
                    <a:lstStyle/>
                    <a:p>
                      <a:pPr algn="l" rtl="0" fontAlgn="ctr"/>
                      <a:r>
                        <a:rPr lang="fr-FR" sz="900" u="none" strike="noStrike" dirty="0">
                          <a:effectLst/>
                        </a:rPr>
                        <a:t>CODE_CIBLE_VIE, </a:t>
                      </a:r>
                      <a:endParaRPr lang="fr-FR" sz="900" b="0" i="0" u="none" strike="noStrike" dirty="0">
                        <a:solidFill>
                          <a:srgbClr val="000000"/>
                        </a:solidFill>
                        <a:effectLst/>
                        <a:latin typeface="Calibri"/>
                      </a:endParaRPr>
                    </a:p>
                  </a:txBody>
                  <a:tcPr marL="4895" marR="4895" marT="4895" marB="0" anchor="ctr"/>
                </a:tc>
              </a:tr>
              <a:tr h="220285">
                <a:tc>
                  <a:txBody>
                    <a:bodyPr/>
                    <a:lstStyle/>
                    <a:p>
                      <a:pPr algn="l" rtl="0" fontAlgn="ctr"/>
                      <a:r>
                        <a:rPr lang="fr-FR" sz="900" u="none" strike="noStrike">
                          <a:effectLst/>
                        </a:rPr>
                        <a:t>STOPMAIL,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NBCTR,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NBVIEFO,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dirty="0">
                          <a:effectLst/>
                        </a:rPr>
                        <a:t>PROD_COMM_CODE, </a:t>
                      </a:r>
                      <a:endParaRPr lang="fr-FR" sz="900" b="0" i="0" u="none" strike="noStrike" dirty="0">
                        <a:solidFill>
                          <a:srgbClr val="000000"/>
                        </a:solidFill>
                        <a:effectLst/>
                        <a:latin typeface="Calibri"/>
                      </a:endParaRPr>
                    </a:p>
                  </a:txBody>
                  <a:tcPr marL="4895" marR="4895" marT="4895" marB="0" anchor="ctr"/>
                </a:tc>
              </a:tr>
              <a:tr h="117485">
                <a:tc>
                  <a:txBody>
                    <a:bodyPr/>
                    <a:lstStyle/>
                    <a:p>
                      <a:pPr algn="l" rtl="0" fontAlgn="ctr"/>
                      <a:r>
                        <a:rPr lang="fr-FR" sz="900" u="none" strike="noStrike">
                          <a:effectLst/>
                        </a:rPr>
                        <a:t>STOPSMS,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NBCV4R,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a:effectLst/>
                        </a:rPr>
                        <a:t>NBCSTEFO, </a:t>
                      </a:r>
                      <a:endParaRPr lang="fr-FR" sz="900" b="0" i="0" u="none" strike="noStrike">
                        <a:solidFill>
                          <a:srgbClr val="000000"/>
                        </a:solidFill>
                        <a:effectLst/>
                        <a:latin typeface="Calibri"/>
                      </a:endParaRPr>
                    </a:p>
                  </a:txBody>
                  <a:tcPr marL="4895" marR="4895" marT="4895" marB="0" anchor="ctr"/>
                </a:tc>
                <a:tc>
                  <a:txBody>
                    <a:bodyPr/>
                    <a:lstStyle/>
                    <a:p>
                      <a:pPr algn="l" rtl="0" fontAlgn="ctr"/>
                      <a:r>
                        <a:rPr lang="fr-FR" sz="900" u="none" strike="noStrike" dirty="0">
                          <a:effectLst/>
                        </a:rPr>
                        <a:t>TYP_COMM, </a:t>
                      </a:r>
                      <a:endParaRPr lang="fr-FR" sz="900" b="0" i="0" u="none" strike="noStrike" dirty="0">
                        <a:solidFill>
                          <a:srgbClr val="000000"/>
                        </a:solidFill>
                        <a:effectLst/>
                        <a:latin typeface="Calibri"/>
                      </a:endParaRPr>
                    </a:p>
                  </a:txBody>
                  <a:tcPr marL="4895" marR="4895" marT="4895" marB="0" anchor="ctr"/>
                </a:tc>
              </a:tr>
              <a:tr h="220285">
                <a:tc>
                  <a:txBody>
                    <a:bodyPr/>
                    <a:lstStyle/>
                    <a:p>
                      <a:pPr algn="l" fontAlgn="b"/>
                      <a:endParaRPr lang="fr-FR" sz="900" b="0" i="0" u="none" strike="noStrike">
                        <a:solidFill>
                          <a:srgbClr val="000000"/>
                        </a:solidFill>
                        <a:effectLst/>
                        <a:latin typeface="Calibri"/>
                      </a:endParaRPr>
                    </a:p>
                  </a:txBody>
                  <a:tcPr marL="4895" marR="4895" marT="4895" marB="0" anchor="b"/>
                </a:tc>
                <a:tc>
                  <a:txBody>
                    <a:bodyPr/>
                    <a:lstStyle/>
                    <a:p>
                      <a:pPr algn="l" fontAlgn="b"/>
                      <a:endParaRPr lang="fr-FR" sz="900" b="0" i="0" u="none" strike="noStrike">
                        <a:solidFill>
                          <a:srgbClr val="000000"/>
                        </a:solidFill>
                        <a:effectLst/>
                        <a:latin typeface="Calibri"/>
                      </a:endParaRPr>
                    </a:p>
                  </a:txBody>
                  <a:tcPr marL="4895" marR="4895" marT="4895" marB="0" anchor="b"/>
                </a:tc>
                <a:tc>
                  <a:txBody>
                    <a:bodyPr/>
                    <a:lstStyle/>
                    <a:p>
                      <a:pPr algn="l" fontAlgn="b"/>
                      <a:endParaRPr lang="fr-FR" sz="900" b="0" i="0" u="none" strike="noStrike">
                        <a:solidFill>
                          <a:srgbClr val="000000"/>
                        </a:solidFill>
                        <a:effectLst/>
                        <a:latin typeface="Calibri"/>
                      </a:endParaRPr>
                    </a:p>
                  </a:txBody>
                  <a:tcPr marL="4895" marR="4895" marT="4895" marB="0" anchor="b"/>
                </a:tc>
                <a:tc>
                  <a:txBody>
                    <a:bodyPr/>
                    <a:lstStyle/>
                    <a:p>
                      <a:pPr algn="l" rtl="0" fontAlgn="ctr"/>
                      <a:r>
                        <a:rPr lang="fr-FR" sz="900" u="none" strike="noStrike" dirty="0">
                          <a:effectLst/>
                        </a:rPr>
                        <a:t>PERS_VIE_TYP</a:t>
                      </a:r>
                      <a:endParaRPr lang="fr-FR" sz="900" b="0" i="0" u="none" strike="noStrike" dirty="0">
                        <a:solidFill>
                          <a:srgbClr val="000000"/>
                        </a:solidFill>
                        <a:effectLst/>
                        <a:latin typeface="Calibri"/>
                      </a:endParaRPr>
                    </a:p>
                  </a:txBody>
                  <a:tcPr marL="4895" marR="4895" marT="4895" marB="0" anchor="ctr"/>
                </a:tc>
              </a:tr>
            </a:tbl>
          </a:graphicData>
        </a:graphic>
      </p:graphicFrame>
      <p:sp>
        <p:nvSpPr>
          <p:cNvPr id="4" name="Espace réservé du numéro de diapositive 3"/>
          <p:cNvSpPr>
            <a:spLocks noGrp="1"/>
          </p:cNvSpPr>
          <p:nvPr>
            <p:ph type="sldNum" sz="quarter" idx="12"/>
          </p:nvPr>
        </p:nvSpPr>
        <p:spPr/>
        <p:txBody>
          <a:bodyPr/>
          <a:lstStyle/>
          <a:p>
            <a:pPr>
              <a:defRPr/>
            </a:pPr>
            <a:fld id="{262B74D4-90DA-4AEC-BD91-C5C5D75455C1}" type="slidenum">
              <a:rPr lang="fr-FR" smtClean="0"/>
              <a:pPr>
                <a:defRPr/>
              </a:pPr>
              <a:t>20</a:t>
            </a:fld>
            <a:endParaRPr lang="fr-FR"/>
          </a:p>
        </p:txBody>
      </p:sp>
    </p:spTree>
    <p:extLst>
      <p:ext uri="{BB962C8B-B14F-4D97-AF65-F5344CB8AC3E}">
        <p14:creationId xmlns:p14="http://schemas.microsoft.com/office/powerpoint/2010/main" val="8686081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Export Données complémentaires – Diagramme Unica</a:t>
            </a:r>
            <a:endParaRPr lang="fr-FR" dirty="0"/>
          </a:p>
        </p:txBody>
      </p:sp>
      <p:sp>
        <p:nvSpPr>
          <p:cNvPr id="4" name="Espace réservé du numéro de diapositive 3"/>
          <p:cNvSpPr>
            <a:spLocks noGrp="1"/>
          </p:cNvSpPr>
          <p:nvPr>
            <p:ph type="sldNum" sz="quarter" idx="12"/>
          </p:nvPr>
        </p:nvSpPr>
        <p:spPr/>
        <p:txBody>
          <a:bodyPr/>
          <a:lstStyle/>
          <a:p>
            <a:pPr>
              <a:defRPr/>
            </a:pPr>
            <a:fld id="{262B74D4-90DA-4AEC-BD91-C5C5D75455C1}" type="slidenum">
              <a:rPr lang="fr-FR" smtClean="0"/>
              <a:pPr>
                <a:defRPr/>
              </a:pPr>
              <a:t>21</a:t>
            </a:fld>
            <a:endParaRPr lang="fr-F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44824"/>
            <a:ext cx="8169280" cy="35283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040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MAPPING Format de sortie </a:t>
            </a:r>
            <a:br>
              <a:rPr lang="fr-FR" dirty="0" smtClean="0"/>
            </a:br>
            <a:r>
              <a:rPr lang="fr-FR" dirty="0" smtClean="0"/>
              <a:t>Structure table flux de pression</a:t>
            </a:r>
            <a:endParaRPr lang="fr-FR" dirty="0"/>
          </a:p>
        </p:txBody>
      </p:sp>
      <p:sp>
        <p:nvSpPr>
          <p:cNvPr id="3" name="Espace réservé du contenu 2"/>
          <p:cNvSpPr>
            <a:spLocks noGrp="1"/>
          </p:cNvSpPr>
          <p:nvPr>
            <p:ph idx="1"/>
          </p:nvPr>
        </p:nvSpPr>
        <p:spPr>
          <a:xfrm>
            <a:off x="251520" y="5949280"/>
            <a:ext cx="8279722" cy="318295"/>
          </a:xfrm>
        </p:spPr>
        <p:txBody>
          <a:bodyPr/>
          <a:lstStyle/>
          <a:p>
            <a:r>
              <a:rPr lang="fr-FR" sz="1000" b="0" dirty="0" smtClean="0"/>
              <a:t>Les règles de gestions appliquées a l’alimentation de cette table sont consignées en commentaire de cette slide</a:t>
            </a:r>
            <a:endParaRPr lang="fr-FR" sz="1000" b="0" dirty="0"/>
          </a:p>
        </p:txBody>
      </p:sp>
      <p:sp>
        <p:nvSpPr>
          <p:cNvPr id="4" name="Espace réservé du numéro de diapositive 3"/>
          <p:cNvSpPr>
            <a:spLocks noGrp="1"/>
          </p:cNvSpPr>
          <p:nvPr>
            <p:ph type="sldNum" sz="quarter" idx="12"/>
          </p:nvPr>
        </p:nvSpPr>
        <p:spPr/>
        <p:txBody>
          <a:bodyPr/>
          <a:lstStyle/>
          <a:p>
            <a:pPr>
              <a:defRPr/>
            </a:pPr>
            <a:fld id="{262B74D4-90DA-4AEC-BD91-C5C5D75455C1}" type="slidenum">
              <a:rPr lang="fr-FR" smtClean="0"/>
              <a:pPr>
                <a:defRPr/>
              </a:pPr>
              <a:t>22</a:t>
            </a:fld>
            <a:endParaRPr lang="fr-F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45" y="1340768"/>
            <a:ext cx="8324850" cy="468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80345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Structures de données</a:t>
            </a:r>
            <a:br>
              <a:rPr lang="fr-FR" dirty="0" smtClean="0"/>
            </a:br>
            <a:r>
              <a:rPr lang="fr-FR" sz="1600" dirty="0" smtClean="0"/>
              <a:t>Flux de pression et com. sortantes</a:t>
            </a:r>
            <a:endParaRPr lang="fr-FR" dirty="0"/>
          </a:p>
        </p:txBody>
      </p:sp>
      <p:sp>
        <p:nvSpPr>
          <p:cNvPr id="3" name="Espace réservé du contenu 2"/>
          <p:cNvSpPr>
            <a:spLocks noGrp="1"/>
          </p:cNvSpPr>
          <p:nvPr>
            <p:ph idx="1"/>
          </p:nvPr>
        </p:nvSpPr>
        <p:spPr/>
        <p:txBody>
          <a:bodyPr/>
          <a:lstStyle/>
          <a:p>
            <a:r>
              <a:rPr lang="fr-FR" dirty="0" smtClean="0"/>
              <a:t>DS CRM</a:t>
            </a:r>
          </a:p>
          <a:p>
            <a:endParaRPr lang="fr-FR" dirty="0"/>
          </a:p>
          <a:p>
            <a:endParaRPr lang="fr-FR" dirty="0" smtClean="0"/>
          </a:p>
          <a:p>
            <a:endParaRPr lang="fr-FR" dirty="0"/>
          </a:p>
          <a:p>
            <a:endParaRPr lang="fr-FR" dirty="0" smtClean="0"/>
          </a:p>
          <a:p>
            <a:endParaRPr lang="fr-FR" dirty="0"/>
          </a:p>
          <a:p>
            <a:r>
              <a:rPr lang="fr-FR" dirty="0" smtClean="0"/>
              <a:t>DS EDEN</a:t>
            </a:r>
            <a:endParaRPr lang="fr-FR" dirty="0"/>
          </a:p>
        </p:txBody>
      </p:sp>
      <p:sp>
        <p:nvSpPr>
          <p:cNvPr id="4" name="Espace réservé du numéro de diapositive 3"/>
          <p:cNvSpPr>
            <a:spLocks noGrp="1"/>
          </p:cNvSpPr>
          <p:nvPr>
            <p:ph type="sldNum" sz="quarter" idx="12"/>
          </p:nvPr>
        </p:nvSpPr>
        <p:spPr/>
        <p:txBody>
          <a:bodyPr/>
          <a:lstStyle/>
          <a:p>
            <a:pPr>
              <a:defRPr/>
            </a:pPr>
            <a:fld id="{262B74D4-90DA-4AEC-BD91-C5C5D75455C1}" type="slidenum">
              <a:rPr lang="fr-FR" smtClean="0"/>
              <a:pPr>
                <a:defRPr/>
              </a:pPr>
              <a:t>23</a:t>
            </a:fld>
            <a:endParaRPr lang="fr-F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40" y="1916832"/>
            <a:ext cx="8886825" cy="136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4077072"/>
            <a:ext cx="8280920" cy="941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60983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MDD OFFRE et TARGETCELLS</a:t>
            </a:r>
            <a:endParaRPr lang="fr-FR" dirty="0"/>
          </a:p>
        </p:txBody>
      </p:sp>
      <p:sp>
        <p:nvSpPr>
          <p:cNvPr id="4" name="Espace réservé du numéro de diapositive 3"/>
          <p:cNvSpPr>
            <a:spLocks noGrp="1"/>
          </p:cNvSpPr>
          <p:nvPr>
            <p:ph type="sldNum" sz="quarter" idx="12"/>
          </p:nvPr>
        </p:nvSpPr>
        <p:spPr/>
        <p:txBody>
          <a:bodyPr/>
          <a:lstStyle/>
          <a:p>
            <a:pPr>
              <a:defRPr/>
            </a:pPr>
            <a:fld id="{262B74D4-90DA-4AEC-BD91-C5C5D75455C1}" type="slidenum">
              <a:rPr lang="fr-FR" smtClean="0"/>
              <a:pPr>
                <a:defRPr/>
              </a:pPr>
              <a:t>24</a:t>
            </a:fld>
            <a:endParaRPr lang="fr-FR"/>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017" b="-9889"/>
          <a:stretch/>
        </p:blipFill>
        <p:spPr bwMode="auto">
          <a:xfrm>
            <a:off x="179512" y="238589"/>
            <a:ext cx="8453663" cy="6862819"/>
          </a:xfrm>
          <a:prstGeom prst="rect">
            <a:avLst/>
          </a:prstGeom>
          <a:noFill/>
          <a:ln>
            <a:noFill/>
          </a:ln>
          <a:effec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4248" y="5627924"/>
            <a:ext cx="2356520" cy="1098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9" name="Objet 158" title="Fichier source"/>
          <p:cNvGraphicFramePr>
            <a:graphicFrameLocks noChangeAspect="1"/>
          </p:cNvGraphicFramePr>
          <p:nvPr>
            <p:extLst>
              <p:ext uri="{D42A27DB-BD31-4B8C-83A1-F6EECF244321}">
                <p14:modId xmlns:p14="http://schemas.microsoft.com/office/powerpoint/2010/main" val="806490269"/>
              </p:ext>
            </p:extLst>
          </p:nvPr>
        </p:nvGraphicFramePr>
        <p:xfrm>
          <a:off x="7999380" y="4509120"/>
          <a:ext cx="914400" cy="792162"/>
        </p:xfrm>
        <a:graphic>
          <a:graphicData uri="http://schemas.openxmlformats.org/presentationml/2006/ole">
            <mc:AlternateContent xmlns:mc="http://schemas.openxmlformats.org/markup-compatibility/2006">
              <mc:Choice xmlns:v="urn:schemas-microsoft-com:vml" Requires="v">
                <p:oleObj spid="_x0000_s1031" name="Feuille de calcul" showAsIcon="1" r:id="rId5" imgW="914400" imgH="792360" progId="Excel.Sheet.12">
                  <p:embed/>
                </p:oleObj>
              </mc:Choice>
              <mc:Fallback>
                <p:oleObj name="Feuille de calcul" showAsIcon="1" r:id="rId5" imgW="914400" imgH="792360" progId="Excel.Sheet.12">
                  <p:embed/>
                  <p:pic>
                    <p:nvPicPr>
                      <p:cNvPr id="0" name=""/>
                      <p:cNvPicPr/>
                      <p:nvPr/>
                    </p:nvPicPr>
                    <p:blipFill>
                      <a:blip r:embed="rId6"/>
                      <a:stretch>
                        <a:fillRect/>
                      </a:stretch>
                    </p:blipFill>
                    <p:spPr>
                      <a:xfrm>
                        <a:off x="7999380" y="4509120"/>
                        <a:ext cx="914400" cy="792162"/>
                      </a:xfrm>
                      <a:prstGeom prst="rect">
                        <a:avLst/>
                      </a:prstGeom>
                      <a:ln>
                        <a:solidFill>
                          <a:schemeClr val="accent1"/>
                        </a:solidFill>
                        <a:prstDash val="dashDot"/>
                      </a:ln>
                    </p:spPr>
                  </p:pic>
                </p:oleObj>
              </mc:Fallback>
            </mc:AlternateContent>
          </a:graphicData>
        </a:graphic>
      </p:graphicFrame>
    </p:spTree>
    <p:extLst>
      <p:ext uri="{BB962C8B-B14F-4D97-AF65-F5344CB8AC3E}">
        <p14:creationId xmlns:p14="http://schemas.microsoft.com/office/powerpoint/2010/main" val="40398625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Lien entre les tables Unica</a:t>
            </a:r>
            <a:endParaRPr lang="fr-FR" dirty="0"/>
          </a:p>
        </p:txBody>
      </p:sp>
      <p:sp>
        <p:nvSpPr>
          <p:cNvPr id="4" name="Espace réservé du numéro de diapositive 3"/>
          <p:cNvSpPr>
            <a:spLocks noGrp="1"/>
          </p:cNvSpPr>
          <p:nvPr>
            <p:ph type="sldNum" sz="quarter" idx="12"/>
          </p:nvPr>
        </p:nvSpPr>
        <p:spPr/>
        <p:txBody>
          <a:bodyPr/>
          <a:lstStyle/>
          <a:p>
            <a:pPr>
              <a:defRPr/>
            </a:pPr>
            <a:fld id="{262B74D4-90DA-4AEC-BD91-C5C5D75455C1}" type="slidenum">
              <a:rPr lang="fr-FR" smtClean="0"/>
              <a:pPr>
                <a:defRPr/>
              </a:pPr>
              <a:t>25</a:t>
            </a:fld>
            <a:endParaRPr lang="fr-FR"/>
          </a:p>
        </p:txBody>
      </p:sp>
      <p:graphicFrame>
        <p:nvGraphicFramePr>
          <p:cNvPr id="5" name="Objet 4">
            <a:hlinkClick r:id="" action="ppaction://ole?verb=0"/>
          </p:cNvPr>
          <p:cNvGraphicFramePr>
            <a:graphicFrameLocks noChangeAspect="1"/>
          </p:cNvGraphicFramePr>
          <p:nvPr>
            <p:extLst>
              <p:ext uri="{D42A27DB-BD31-4B8C-83A1-F6EECF244321}">
                <p14:modId xmlns:p14="http://schemas.microsoft.com/office/powerpoint/2010/main" val="3000887532"/>
              </p:ext>
            </p:extLst>
          </p:nvPr>
        </p:nvGraphicFramePr>
        <p:xfrm>
          <a:off x="4114800" y="3032125"/>
          <a:ext cx="914400" cy="792163"/>
        </p:xfrm>
        <a:graphic>
          <a:graphicData uri="http://schemas.openxmlformats.org/presentationml/2006/ole">
            <mc:AlternateContent xmlns:mc="http://schemas.openxmlformats.org/markup-compatibility/2006">
              <mc:Choice xmlns:v="urn:schemas-microsoft-com:vml" Requires="v">
                <p:oleObj spid="_x0000_s2051" name="Présentation" showAsIcon="1" r:id="rId3" imgW="914400" imgH="792360" progId="PowerPoint.Show.12">
                  <p:embed/>
                </p:oleObj>
              </mc:Choice>
              <mc:Fallback>
                <p:oleObj name="Présentation" showAsIcon="1" r:id="rId3" imgW="914400" imgH="792360" progId="PowerPoint.Show.12">
                  <p:embed/>
                  <p:pic>
                    <p:nvPicPr>
                      <p:cNvPr id="0" name=""/>
                      <p:cNvPicPr/>
                      <p:nvPr/>
                    </p:nvPicPr>
                    <p:blipFill>
                      <a:blip r:embed="rId4"/>
                      <a:stretch>
                        <a:fillRect/>
                      </a:stretch>
                    </p:blipFill>
                    <p:spPr>
                      <a:xfrm>
                        <a:off x="4114800" y="3032125"/>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3915679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angle à coins arrondis 254"/>
          <p:cNvSpPr/>
          <p:nvPr/>
        </p:nvSpPr>
        <p:spPr>
          <a:xfrm>
            <a:off x="4641411" y="3136450"/>
            <a:ext cx="1938876" cy="2876707"/>
          </a:xfrm>
          <a:prstGeom prst="roundRect">
            <a:avLst/>
          </a:prstGeom>
          <a:gradFill>
            <a:gsLst>
              <a:gs pos="9000">
                <a:schemeClr val="accent1">
                  <a:tint val="66000"/>
                  <a:satMod val="160000"/>
                </a:schemeClr>
              </a:gs>
              <a:gs pos="20000">
                <a:schemeClr val="accent1">
                  <a:tint val="44500"/>
                  <a:satMod val="160000"/>
                </a:schemeClr>
              </a:gs>
              <a:gs pos="35000">
                <a:schemeClr val="accent1">
                  <a:tint val="23500"/>
                  <a:satMod val="160000"/>
                </a:schemeClr>
              </a:gs>
            </a:gsLst>
            <a:lin ang="54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bIns="0" rtlCol="0" anchor="b"/>
          <a:lstStyle/>
          <a:p>
            <a:r>
              <a:rPr lang="fr-FR" sz="1600" b="1" dirty="0" smtClean="0">
                <a:solidFill>
                  <a:srgbClr val="0070C0"/>
                </a:solidFill>
              </a:rPr>
              <a:t>Traitements DI</a:t>
            </a:r>
            <a:endParaRPr lang="fr-FR" sz="1600" b="1" dirty="0">
              <a:solidFill>
                <a:srgbClr val="0070C0"/>
              </a:solidFill>
            </a:endParaRPr>
          </a:p>
        </p:txBody>
      </p:sp>
      <p:sp>
        <p:nvSpPr>
          <p:cNvPr id="16" name="Rectangle 15"/>
          <p:cNvSpPr/>
          <p:nvPr/>
        </p:nvSpPr>
        <p:spPr>
          <a:xfrm>
            <a:off x="365057" y="980728"/>
            <a:ext cx="1728626" cy="4680520"/>
          </a:xfrm>
          <a:prstGeom prst="rect">
            <a:avLst/>
          </a:prstGeom>
          <a:ln>
            <a:solidFill>
              <a:schemeClr val="accent5">
                <a:lumMod val="60000"/>
                <a:lumOff val="40000"/>
              </a:schemeClr>
            </a:solidFill>
          </a:ln>
        </p:spPr>
        <p:style>
          <a:lnRef idx="2">
            <a:schemeClr val="accent1">
              <a:shade val="50000"/>
            </a:schemeClr>
          </a:lnRef>
          <a:fillRef idx="1001">
            <a:schemeClr val="lt1"/>
          </a:fillRef>
          <a:effectRef idx="0">
            <a:schemeClr val="accent1"/>
          </a:effectRef>
          <a:fontRef idx="minor">
            <a:schemeClr val="lt1"/>
          </a:fontRef>
        </p:style>
        <p:txBody>
          <a:bodyPr rtlCol="0" anchor="b"/>
          <a:lstStyle/>
          <a:p>
            <a:r>
              <a:rPr lang="fr-FR" sz="1050" dirty="0" smtClean="0">
                <a:solidFill>
                  <a:srgbClr val="0000FF"/>
                </a:solidFill>
              </a:rPr>
              <a:t>Diagramme action Unica</a:t>
            </a:r>
            <a:endParaRPr lang="fr-FR" sz="1050" dirty="0">
              <a:solidFill>
                <a:srgbClr val="0000FF"/>
              </a:solidFill>
            </a:endParaRPr>
          </a:p>
        </p:txBody>
      </p:sp>
      <p:sp>
        <p:nvSpPr>
          <p:cNvPr id="36" name="Rectangle 35"/>
          <p:cNvSpPr/>
          <p:nvPr/>
        </p:nvSpPr>
        <p:spPr>
          <a:xfrm>
            <a:off x="539552" y="1177660"/>
            <a:ext cx="288032" cy="36004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ym typeface="Webdings"/>
              </a:rPr>
              <a:t></a:t>
            </a:r>
            <a:endParaRPr lang="fr-FR" dirty="0"/>
          </a:p>
        </p:txBody>
      </p:sp>
      <p:sp>
        <p:nvSpPr>
          <p:cNvPr id="42" name="Rectangle 41"/>
          <p:cNvSpPr/>
          <p:nvPr/>
        </p:nvSpPr>
        <p:spPr>
          <a:xfrm>
            <a:off x="827584" y="1177660"/>
            <a:ext cx="499011" cy="36004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tx1"/>
                </a:solidFill>
              </a:rPr>
              <a:t>Cible</a:t>
            </a:r>
            <a:endParaRPr lang="fr-FR" sz="800" dirty="0">
              <a:solidFill>
                <a:schemeClr val="tx1"/>
              </a:solidFill>
            </a:endParaRPr>
          </a:p>
        </p:txBody>
      </p:sp>
      <p:sp>
        <p:nvSpPr>
          <p:cNvPr id="43" name="Rectangle 42"/>
          <p:cNvSpPr/>
          <p:nvPr/>
        </p:nvSpPr>
        <p:spPr>
          <a:xfrm>
            <a:off x="1738844" y="3247372"/>
            <a:ext cx="288032" cy="216024"/>
          </a:xfrm>
          <a:prstGeom prst="rect">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ym typeface="Webdings"/>
              </a:rPr>
              <a:t></a:t>
            </a:r>
            <a:endParaRPr lang="fr-FR" sz="1050" dirty="0"/>
          </a:p>
        </p:txBody>
      </p:sp>
      <p:sp>
        <p:nvSpPr>
          <p:cNvPr id="45" name="Rectangle 44"/>
          <p:cNvSpPr/>
          <p:nvPr/>
        </p:nvSpPr>
        <p:spPr>
          <a:xfrm>
            <a:off x="1749024" y="1196140"/>
            <a:ext cx="288032" cy="216024"/>
          </a:xfrm>
          <a:prstGeom prst="rect">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t>@</a:t>
            </a:r>
            <a:endParaRPr lang="fr-FR" sz="1050" dirty="0"/>
          </a:p>
        </p:txBody>
      </p:sp>
      <p:sp>
        <p:nvSpPr>
          <p:cNvPr id="47" name="Rectangle 46"/>
          <p:cNvSpPr/>
          <p:nvPr/>
        </p:nvSpPr>
        <p:spPr>
          <a:xfrm>
            <a:off x="1730832" y="2147748"/>
            <a:ext cx="288032" cy="216024"/>
          </a:xfrm>
          <a:prstGeom prst="rect">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ym typeface="Webdings"/>
              </a:rPr>
              <a:t></a:t>
            </a:r>
            <a:endParaRPr lang="fr-FR" sz="1050" dirty="0"/>
          </a:p>
        </p:txBody>
      </p:sp>
      <p:cxnSp>
        <p:nvCxnSpPr>
          <p:cNvPr id="39" name="Connecteur droit avec flèche 38"/>
          <p:cNvCxnSpPr>
            <a:stCxn id="42" idx="3"/>
            <a:endCxn id="197" idx="1"/>
          </p:cNvCxnSpPr>
          <p:nvPr/>
        </p:nvCxnSpPr>
        <p:spPr>
          <a:xfrm>
            <a:off x="1326595" y="1357680"/>
            <a:ext cx="366968" cy="2611380"/>
          </a:xfrm>
          <a:prstGeom prst="straightConnector1">
            <a:avLst/>
          </a:prstGeom>
          <a:ln>
            <a:solidFill>
              <a:srgbClr val="002060"/>
            </a:solidFill>
            <a:tailEnd type="stealth"/>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a:stCxn id="42" idx="3"/>
            <a:endCxn id="45" idx="1"/>
          </p:cNvCxnSpPr>
          <p:nvPr/>
        </p:nvCxnSpPr>
        <p:spPr>
          <a:xfrm flipV="1">
            <a:off x="1326595" y="1304152"/>
            <a:ext cx="422429" cy="53528"/>
          </a:xfrm>
          <a:prstGeom prst="straightConnector1">
            <a:avLst/>
          </a:prstGeom>
          <a:ln>
            <a:solidFill>
              <a:srgbClr val="002060"/>
            </a:solidFill>
            <a:tailEnd type="stealth"/>
          </a:ln>
        </p:spPr>
        <p:style>
          <a:lnRef idx="1">
            <a:schemeClr val="accent1"/>
          </a:lnRef>
          <a:fillRef idx="0">
            <a:schemeClr val="accent1"/>
          </a:fillRef>
          <a:effectRef idx="0">
            <a:schemeClr val="accent1"/>
          </a:effectRef>
          <a:fontRef idx="minor">
            <a:schemeClr val="tx1"/>
          </a:fontRef>
        </p:style>
      </p:cxnSp>
      <p:cxnSp>
        <p:nvCxnSpPr>
          <p:cNvPr id="56" name="Connecteur droit avec flèche 55"/>
          <p:cNvCxnSpPr>
            <a:stCxn id="42" idx="3"/>
            <a:endCxn id="47" idx="1"/>
          </p:cNvCxnSpPr>
          <p:nvPr/>
        </p:nvCxnSpPr>
        <p:spPr>
          <a:xfrm>
            <a:off x="1326595" y="1357680"/>
            <a:ext cx="404237" cy="898080"/>
          </a:xfrm>
          <a:prstGeom prst="straightConnector1">
            <a:avLst/>
          </a:prstGeom>
          <a:ln>
            <a:solidFill>
              <a:srgbClr val="002060"/>
            </a:solidFill>
            <a:tailEnd type="stealth"/>
          </a:ln>
        </p:spPr>
        <p:style>
          <a:lnRef idx="1">
            <a:schemeClr val="accent1"/>
          </a:lnRef>
          <a:fillRef idx="0">
            <a:schemeClr val="accent1"/>
          </a:fillRef>
          <a:effectRef idx="0">
            <a:schemeClr val="accent1"/>
          </a:effectRef>
          <a:fontRef idx="minor">
            <a:schemeClr val="tx1"/>
          </a:fontRef>
        </p:style>
      </p:cxnSp>
      <p:cxnSp>
        <p:nvCxnSpPr>
          <p:cNvPr id="59" name="Connecteur droit avec flèche 58"/>
          <p:cNvCxnSpPr>
            <a:stCxn id="42" idx="3"/>
            <a:endCxn id="198" idx="1"/>
          </p:cNvCxnSpPr>
          <p:nvPr/>
        </p:nvCxnSpPr>
        <p:spPr>
          <a:xfrm>
            <a:off x="1326595" y="1357680"/>
            <a:ext cx="365085" cy="3485570"/>
          </a:xfrm>
          <a:prstGeom prst="straightConnector1">
            <a:avLst/>
          </a:prstGeom>
          <a:ln>
            <a:solidFill>
              <a:srgbClr val="002060"/>
            </a:solidFill>
            <a:tailEnd type="stealth"/>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2606897" y="3247371"/>
            <a:ext cx="1452712" cy="209539"/>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smtClean="0">
                <a:solidFill>
                  <a:schemeClr val="bg1"/>
                </a:solidFill>
              </a:rPr>
              <a:t>Output\</a:t>
            </a:r>
            <a:r>
              <a:rPr lang="fr-FR" sz="800" dirty="0" err="1" smtClean="0">
                <a:solidFill>
                  <a:schemeClr val="bg1"/>
                </a:solidFill>
              </a:rPr>
              <a:t>relance_tel</a:t>
            </a:r>
            <a:r>
              <a:rPr lang="fr-FR" sz="800" dirty="0" smtClean="0">
                <a:solidFill>
                  <a:schemeClr val="bg1"/>
                </a:solidFill>
              </a:rPr>
              <a:t>\rel_tel.csv</a:t>
            </a:r>
            <a:endParaRPr lang="fr-FR" sz="800" dirty="0">
              <a:solidFill>
                <a:schemeClr val="bg1"/>
              </a:solidFill>
            </a:endParaRPr>
          </a:p>
        </p:txBody>
      </p:sp>
      <p:sp>
        <p:nvSpPr>
          <p:cNvPr id="85" name="Rectangle 84"/>
          <p:cNvSpPr/>
          <p:nvPr/>
        </p:nvSpPr>
        <p:spPr>
          <a:xfrm>
            <a:off x="2606481" y="2137640"/>
            <a:ext cx="1454222" cy="216024"/>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chemeClr val="bg1"/>
                </a:solidFill>
              </a:rPr>
              <a:t>Output\courrier\</a:t>
            </a:r>
            <a:r>
              <a:rPr lang="fr-FR" sz="800" dirty="0" err="1">
                <a:solidFill>
                  <a:schemeClr val="bg1"/>
                </a:solidFill>
              </a:rPr>
              <a:t>prestataireX</a:t>
            </a:r>
            <a:r>
              <a:rPr lang="fr-FR" sz="800" dirty="0">
                <a:solidFill>
                  <a:schemeClr val="bg1"/>
                </a:solidFill>
              </a:rPr>
              <a:t>\.csv</a:t>
            </a:r>
          </a:p>
        </p:txBody>
      </p:sp>
      <p:sp>
        <p:nvSpPr>
          <p:cNvPr id="1044" name="Titre 1043"/>
          <p:cNvSpPr>
            <a:spLocks noGrp="1"/>
          </p:cNvSpPr>
          <p:nvPr>
            <p:ph type="title"/>
          </p:nvPr>
        </p:nvSpPr>
        <p:spPr/>
        <p:txBody>
          <a:bodyPr>
            <a:normAutofit/>
          </a:bodyPr>
          <a:lstStyle/>
          <a:p>
            <a:r>
              <a:rPr lang="fr-FR" dirty="0" smtClean="0"/>
              <a:t>FLUX en sortie d’une action – </a:t>
            </a:r>
            <a:br>
              <a:rPr lang="fr-FR" dirty="0" smtClean="0"/>
            </a:br>
            <a:r>
              <a:rPr lang="fr-FR" dirty="0" smtClean="0"/>
              <a:t>Canaux sortants</a:t>
            </a:r>
            <a:endParaRPr lang="fr-FR" dirty="0"/>
          </a:p>
        </p:txBody>
      </p:sp>
      <p:sp>
        <p:nvSpPr>
          <p:cNvPr id="103" name="Rectangle 102"/>
          <p:cNvSpPr/>
          <p:nvPr/>
        </p:nvSpPr>
        <p:spPr>
          <a:xfrm>
            <a:off x="1729616" y="1554369"/>
            <a:ext cx="288032" cy="216024"/>
          </a:xfrm>
          <a:prstGeom prst="rect">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sym typeface="Webdings"/>
              </a:rPr>
              <a:t></a:t>
            </a:r>
            <a:endParaRPr lang="fr-FR" sz="1050" dirty="0"/>
          </a:p>
        </p:txBody>
      </p:sp>
      <p:sp>
        <p:nvSpPr>
          <p:cNvPr id="105" name="Rectangle 104"/>
          <p:cNvSpPr/>
          <p:nvPr/>
        </p:nvSpPr>
        <p:spPr>
          <a:xfrm>
            <a:off x="1732652" y="2756549"/>
            <a:ext cx="288032" cy="216024"/>
          </a:xfrm>
          <a:prstGeom prst="rect">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smtClean="0">
                <a:sym typeface="Webdings"/>
              </a:rPr>
              <a:t></a:t>
            </a:r>
            <a:endParaRPr lang="fr-FR" sz="1050" dirty="0"/>
          </a:p>
        </p:txBody>
      </p:sp>
      <p:sp>
        <p:nvSpPr>
          <p:cNvPr id="113" name="Rectangle 112"/>
          <p:cNvSpPr/>
          <p:nvPr/>
        </p:nvSpPr>
        <p:spPr>
          <a:xfrm>
            <a:off x="2595457" y="1577215"/>
            <a:ext cx="1464152" cy="216024"/>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chemeClr val="bg1"/>
                </a:solidFill>
              </a:rPr>
              <a:t>Output\SMS\NETSIZE</a:t>
            </a:r>
          </a:p>
        </p:txBody>
      </p:sp>
      <p:cxnSp>
        <p:nvCxnSpPr>
          <p:cNvPr id="114" name="Connecteur droit avec flèche 113"/>
          <p:cNvCxnSpPr>
            <a:stCxn id="42" idx="3"/>
            <a:endCxn id="103" idx="1"/>
          </p:cNvCxnSpPr>
          <p:nvPr/>
        </p:nvCxnSpPr>
        <p:spPr>
          <a:xfrm>
            <a:off x="1326595" y="1357680"/>
            <a:ext cx="403021" cy="304701"/>
          </a:xfrm>
          <a:prstGeom prst="straightConnector1">
            <a:avLst/>
          </a:prstGeom>
          <a:ln>
            <a:solidFill>
              <a:srgbClr val="002060"/>
            </a:solidFill>
            <a:tailEnd type="stealth"/>
          </a:ln>
        </p:spPr>
        <p:style>
          <a:lnRef idx="1">
            <a:schemeClr val="accent1"/>
          </a:lnRef>
          <a:fillRef idx="0">
            <a:schemeClr val="accent1"/>
          </a:fillRef>
          <a:effectRef idx="0">
            <a:schemeClr val="accent1"/>
          </a:effectRef>
          <a:fontRef idx="minor">
            <a:schemeClr val="tx1"/>
          </a:fontRef>
        </p:style>
      </p:cxnSp>
      <p:cxnSp>
        <p:nvCxnSpPr>
          <p:cNvPr id="117" name="Connecteur droit avec flèche 116"/>
          <p:cNvCxnSpPr>
            <a:stCxn id="42" idx="3"/>
            <a:endCxn id="43" idx="1"/>
          </p:cNvCxnSpPr>
          <p:nvPr/>
        </p:nvCxnSpPr>
        <p:spPr>
          <a:xfrm>
            <a:off x="1326595" y="1357680"/>
            <a:ext cx="412249" cy="1997704"/>
          </a:xfrm>
          <a:prstGeom prst="straightConnector1">
            <a:avLst/>
          </a:prstGeom>
          <a:ln>
            <a:solidFill>
              <a:srgbClr val="002060"/>
            </a:solidFill>
            <a:tailEnd type="stealth"/>
          </a:ln>
        </p:spPr>
        <p:style>
          <a:lnRef idx="1">
            <a:schemeClr val="accent1"/>
          </a:lnRef>
          <a:fillRef idx="0">
            <a:schemeClr val="accent1"/>
          </a:fillRef>
          <a:effectRef idx="0">
            <a:schemeClr val="accent1"/>
          </a:effectRef>
          <a:fontRef idx="minor">
            <a:schemeClr val="tx1"/>
          </a:fontRef>
        </p:style>
      </p:cxnSp>
      <p:pic>
        <p:nvPicPr>
          <p:cNvPr id="126"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7109" y="6144160"/>
            <a:ext cx="277130" cy="27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7" name="Groupe 126"/>
          <p:cNvGrpSpPr/>
          <p:nvPr/>
        </p:nvGrpSpPr>
        <p:grpSpPr>
          <a:xfrm>
            <a:off x="4512262" y="6433050"/>
            <a:ext cx="320232" cy="317383"/>
            <a:chOff x="3249004" y="2236241"/>
            <a:chExt cx="381192" cy="422839"/>
          </a:xfrm>
        </p:grpSpPr>
        <p:pic>
          <p:nvPicPr>
            <p:cNvPr id="128"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9004" y="2236241"/>
              <a:ext cx="277130" cy="27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2106" y="2301940"/>
              <a:ext cx="277130" cy="27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3066" y="2381950"/>
              <a:ext cx="277130" cy="27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5" name="Rectangle 134"/>
          <p:cNvSpPr/>
          <p:nvPr/>
        </p:nvSpPr>
        <p:spPr>
          <a:xfrm>
            <a:off x="4838104" y="6530364"/>
            <a:ext cx="1418782" cy="188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800" dirty="0" smtClean="0">
                <a:solidFill>
                  <a:prstClr val="black"/>
                </a:solidFill>
              </a:rPr>
              <a:t>Sortie dans fichier spécifique a l’action</a:t>
            </a:r>
            <a:endParaRPr lang="fr-FR" sz="800" dirty="0">
              <a:solidFill>
                <a:prstClr val="black"/>
              </a:solidFill>
            </a:endParaRPr>
          </a:p>
        </p:txBody>
      </p:sp>
      <p:sp>
        <p:nvSpPr>
          <p:cNvPr id="136" name="Rectangle 135"/>
          <p:cNvSpPr/>
          <p:nvPr/>
        </p:nvSpPr>
        <p:spPr>
          <a:xfrm>
            <a:off x="4774239" y="6210307"/>
            <a:ext cx="1363021"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800" dirty="0" smtClean="0">
                <a:solidFill>
                  <a:prstClr val="black"/>
                </a:solidFill>
              </a:rPr>
              <a:t>Sortie dans fichier commun a toutes les actions</a:t>
            </a:r>
            <a:endParaRPr lang="fr-FR" sz="800" dirty="0">
              <a:solidFill>
                <a:prstClr val="black"/>
              </a:solidFill>
            </a:endParaRPr>
          </a:p>
        </p:txBody>
      </p:sp>
      <p:sp>
        <p:nvSpPr>
          <p:cNvPr id="137" name="Rectangle 136"/>
          <p:cNvSpPr/>
          <p:nvPr/>
        </p:nvSpPr>
        <p:spPr>
          <a:xfrm>
            <a:off x="1210983" y="5946070"/>
            <a:ext cx="2306006" cy="188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1200" u="sng" dirty="0" smtClean="0">
                <a:solidFill>
                  <a:prstClr val="black"/>
                </a:solidFill>
              </a:rPr>
              <a:t>Légende</a:t>
            </a:r>
            <a:endParaRPr lang="fr-FR" sz="1200" u="sng" dirty="0">
              <a:solidFill>
                <a:prstClr val="black"/>
              </a:solidFill>
            </a:endParaRPr>
          </a:p>
        </p:txBody>
      </p:sp>
      <p:sp>
        <p:nvSpPr>
          <p:cNvPr id="54" name="Rectangle 53"/>
          <p:cNvSpPr/>
          <p:nvPr/>
        </p:nvSpPr>
        <p:spPr>
          <a:xfrm>
            <a:off x="1326594" y="6206958"/>
            <a:ext cx="221070" cy="216024"/>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800" dirty="0">
              <a:solidFill>
                <a:schemeClr val="bg1"/>
              </a:solidFill>
            </a:endParaRPr>
          </a:p>
        </p:txBody>
      </p:sp>
      <p:sp>
        <p:nvSpPr>
          <p:cNvPr id="55" name="Rectangle 54"/>
          <p:cNvSpPr/>
          <p:nvPr/>
        </p:nvSpPr>
        <p:spPr>
          <a:xfrm>
            <a:off x="1631008" y="6226856"/>
            <a:ext cx="1110408"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800" dirty="0" smtClean="0">
                <a:solidFill>
                  <a:prstClr val="black"/>
                </a:solidFill>
              </a:rPr>
              <a:t>Sortie file system serveur métier Unica</a:t>
            </a:r>
            <a:endParaRPr lang="fr-FR" sz="800" dirty="0">
              <a:solidFill>
                <a:prstClr val="black"/>
              </a:solidFill>
            </a:endParaRPr>
          </a:p>
        </p:txBody>
      </p:sp>
      <p:sp>
        <p:nvSpPr>
          <p:cNvPr id="57" name="Rectangle 56"/>
          <p:cNvSpPr/>
          <p:nvPr/>
        </p:nvSpPr>
        <p:spPr>
          <a:xfrm>
            <a:off x="1326595" y="6532920"/>
            <a:ext cx="221070" cy="210912"/>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00" dirty="0">
              <a:solidFill>
                <a:schemeClr val="tx1"/>
              </a:solidFill>
            </a:endParaRPr>
          </a:p>
        </p:txBody>
      </p:sp>
      <p:sp>
        <p:nvSpPr>
          <p:cNvPr id="58" name="Rectangle 57"/>
          <p:cNvSpPr/>
          <p:nvPr/>
        </p:nvSpPr>
        <p:spPr>
          <a:xfrm>
            <a:off x="1652718" y="6530364"/>
            <a:ext cx="129518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800" dirty="0" smtClean="0">
                <a:solidFill>
                  <a:prstClr val="black"/>
                </a:solidFill>
              </a:rPr>
              <a:t>Sortie table dans schéma system Unica</a:t>
            </a:r>
            <a:endParaRPr lang="fr-FR" sz="800" dirty="0">
              <a:solidFill>
                <a:prstClr val="black"/>
              </a:solidFill>
            </a:endParaRPr>
          </a:p>
        </p:txBody>
      </p:sp>
      <p:sp>
        <p:nvSpPr>
          <p:cNvPr id="62" name="Rectangle 61"/>
          <p:cNvSpPr/>
          <p:nvPr/>
        </p:nvSpPr>
        <p:spPr>
          <a:xfrm>
            <a:off x="2595457" y="2776590"/>
            <a:ext cx="1464152" cy="216024"/>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err="1" smtClean="0">
                <a:solidFill>
                  <a:schemeClr val="bg1"/>
                </a:solidFill>
              </a:rPr>
              <a:t>PushList.csc</a:t>
            </a:r>
            <a:endParaRPr lang="fr-FR" sz="800" dirty="0">
              <a:solidFill>
                <a:schemeClr val="bg1"/>
              </a:solidFill>
            </a:endParaRPr>
          </a:p>
        </p:txBody>
      </p:sp>
      <p:sp>
        <p:nvSpPr>
          <p:cNvPr id="17" name="Organigramme : Terminateur 16"/>
          <p:cNvSpPr/>
          <p:nvPr/>
        </p:nvSpPr>
        <p:spPr>
          <a:xfrm>
            <a:off x="7844053" y="3106932"/>
            <a:ext cx="936104" cy="478344"/>
          </a:xfrm>
          <a:prstGeom prst="flowChartTerminator">
            <a:avLst/>
          </a:prstGeom>
          <a:gradFill>
            <a:gsLst>
              <a:gs pos="9000">
                <a:schemeClr val="accent1">
                  <a:tint val="66000"/>
                  <a:satMod val="160000"/>
                </a:schemeClr>
              </a:gs>
              <a:gs pos="20000">
                <a:schemeClr val="accent1">
                  <a:tint val="44500"/>
                  <a:satMod val="160000"/>
                </a:schemeClr>
              </a:gs>
              <a:gs pos="35000">
                <a:schemeClr val="accent1">
                  <a:tint val="23500"/>
                  <a:satMod val="160000"/>
                </a:schemeClr>
              </a:gs>
            </a:gsLst>
            <a:lin ang="54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smtClean="0">
                <a:solidFill>
                  <a:schemeClr val="accent1">
                    <a:lumMod val="50000"/>
                  </a:schemeClr>
                </a:solidFill>
              </a:rPr>
              <a:t>Plan de travail</a:t>
            </a:r>
            <a:endParaRPr lang="fr-FR" sz="1000" b="1" dirty="0">
              <a:solidFill>
                <a:schemeClr val="accent1">
                  <a:lumMod val="50000"/>
                </a:schemeClr>
              </a:solidFill>
            </a:endParaRPr>
          </a:p>
        </p:txBody>
      </p:sp>
      <p:sp>
        <p:nvSpPr>
          <p:cNvPr id="23" name="Nuage 22"/>
          <p:cNvSpPr/>
          <p:nvPr/>
        </p:nvSpPr>
        <p:spPr>
          <a:xfrm>
            <a:off x="5756735" y="1137239"/>
            <a:ext cx="703927" cy="258122"/>
          </a:xfrm>
          <a:prstGeom prst="cloud">
            <a:avLst/>
          </a:prstGeom>
          <a:solidFill>
            <a:schemeClr val="bg1">
              <a:alpha val="0"/>
            </a:schemeClr>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600" dirty="0">
              <a:solidFill>
                <a:schemeClr val="tx1"/>
              </a:solidFill>
            </a:endParaRPr>
          </a:p>
        </p:txBody>
      </p:sp>
      <p:sp>
        <p:nvSpPr>
          <p:cNvPr id="95" name="Organigramme : Terminateur 94"/>
          <p:cNvSpPr/>
          <p:nvPr/>
        </p:nvSpPr>
        <p:spPr>
          <a:xfrm>
            <a:off x="7829753" y="1063843"/>
            <a:ext cx="936104" cy="389674"/>
          </a:xfrm>
          <a:prstGeom prst="flowChartTerminator">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27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800" b="1" dirty="0" err="1">
                <a:solidFill>
                  <a:schemeClr val="accent5">
                    <a:lumMod val="50000"/>
                  </a:schemeClr>
                </a:solidFill>
              </a:rPr>
              <a:t>Accoustic</a:t>
            </a:r>
            <a:r>
              <a:rPr lang="fr-FR" sz="800" b="1" dirty="0">
                <a:solidFill>
                  <a:schemeClr val="accent5">
                    <a:lumMod val="50000"/>
                  </a:schemeClr>
                </a:solidFill>
              </a:rPr>
              <a:t> </a:t>
            </a:r>
            <a:br>
              <a:rPr lang="fr-FR" sz="800" b="1" dirty="0">
                <a:solidFill>
                  <a:schemeClr val="accent5">
                    <a:lumMod val="50000"/>
                  </a:schemeClr>
                </a:solidFill>
              </a:rPr>
            </a:br>
            <a:r>
              <a:rPr lang="fr-FR" sz="700" dirty="0">
                <a:solidFill>
                  <a:schemeClr val="accent5">
                    <a:lumMod val="50000"/>
                  </a:schemeClr>
                </a:solidFill>
              </a:rPr>
              <a:t>Engage DB + </a:t>
            </a:r>
            <a:r>
              <a:rPr lang="fr-FR" sz="700" dirty="0" err="1">
                <a:solidFill>
                  <a:schemeClr val="accent5">
                    <a:lumMod val="50000"/>
                  </a:schemeClr>
                </a:solidFill>
              </a:rPr>
              <a:t>contactList</a:t>
            </a:r>
            <a:endParaRPr lang="fr-FR" sz="700" dirty="0">
              <a:solidFill>
                <a:schemeClr val="accent5">
                  <a:lumMod val="50000"/>
                </a:schemeClr>
              </a:solidFill>
            </a:endParaRPr>
          </a:p>
        </p:txBody>
      </p:sp>
      <p:pic>
        <p:nvPicPr>
          <p:cNvPr id="1026" name="Picture 2"/>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41367" y="1056603"/>
            <a:ext cx="167617" cy="167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 name="Rectangle 97"/>
          <p:cNvSpPr/>
          <p:nvPr/>
        </p:nvSpPr>
        <p:spPr>
          <a:xfrm>
            <a:off x="2595457" y="1155750"/>
            <a:ext cx="1512168" cy="216024"/>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err="1" smtClean="0">
                <a:solidFill>
                  <a:schemeClr val="bg1"/>
                </a:solidFill>
              </a:rPr>
              <a:t>Temp</a:t>
            </a:r>
            <a:r>
              <a:rPr lang="fr-FR" sz="800" dirty="0" smtClean="0">
                <a:solidFill>
                  <a:schemeClr val="bg1"/>
                </a:solidFill>
              </a:rPr>
              <a:t>\</a:t>
            </a:r>
            <a:r>
              <a:rPr lang="fr-FR" sz="800" dirty="0" err="1" smtClean="0">
                <a:solidFill>
                  <a:schemeClr val="bg1"/>
                </a:solidFill>
              </a:rPr>
              <a:t>Contactlist.tsv</a:t>
            </a:r>
            <a:endParaRPr lang="fr-FR" sz="800" dirty="0">
              <a:solidFill>
                <a:schemeClr val="bg1"/>
              </a:solidFill>
            </a:endParaRPr>
          </a:p>
        </p:txBody>
      </p:sp>
      <p:cxnSp>
        <p:nvCxnSpPr>
          <p:cNvPr id="25" name="Connecteur droit avec flèche 24"/>
          <p:cNvCxnSpPr>
            <a:stCxn id="98" idx="3"/>
            <a:endCxn id="23" idx="2"/>
          </p:cNvCxnSpPr>
          <p:nvPr/>
        </p:nvCxnSpPr>
        <p:spPr>
          <a:xfrm>
            <a:off x="4107625" y="1263762"/>
            <a:ext cx="1651293" cy="253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01812" y="1151121"/>
            <a:ext cx="281743" cy="28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e 2"/>
          <p:cNvGrpSpPr/>
          <p:nvPr/>
        </p:nvGrpSpPr>
        <p:grpSpPr>
          <a:xfrm>
            <a:off x="2209353" y="2114888"/>
            <a:ext cx="292550" cy="281743"/>
            <a:chOff x="4856787" y="2793757"/>
            <a:chExt cx="292550" cy="281743"/>
          </a:xfrm>
        </p:grpSpPr>
        <p:pic>
          <p:nvPicPr>
            <p:cNvPr id="73" name="Picture 2"/>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67594" y="2793757"/>
              <a:ext cx="281743" cy="28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8"/>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4856787" y="2865066"/>
              <a:ext cx="210434" cy="21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5" name="Picture 8"/>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2248358" y="3240887"/>
            <a:ext cx="210434" cy="21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6" name="Groupe 75"/>
          <p:cNvGrpSpPr/>
          <p:nvPr/>
        </p:nvGrpSpPr>
        <p:grpSpPr>
          <a:xfrm>
            <a:off x="2214846" y="1527860"/>
            <a:ext cx="292550" cy="281743"/>
            <a:chOff x="4856787" y="2793757"/>
            <a:chExt cx="292550" cy="281743"/>
          </a:xfrm>
        </p:grpSpPr>
        <p:pic>
          <p:nvPicPr>
            <p:cNvPr id="77" name="Picture 2"/>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67594" y="2793757"/>
              <a:ext cx="281743" cy="28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8"/>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4856787" y="2865066"/>
              <a:ext cx="210434" cy="21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9" name="Groupe 78"/>
          <p:cNvGrpSpPr/>
          <p:nvPr/>
        </p:nvGrpSpPr>
        <p:grpSpPr>
          <a:xfrm>
            <a:off x="2217324" y="2724905"/>
            <a:ext cx="292550" cy="281743"/>
            <a:chOff x="4856787" y="2793757"/>
            <a:chExt cx="292550" cy="281743"/>
          </a:xfrm>
        </p:grpSpPr>
        <p:pic>
          <p:nvPicPr>
            <p:cNvPr id="83" name="Picture 2"/>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67594" y="2793757"/>
              <a:ext cx="281743" cy="28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8"/>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4856787" y="2865066"/>
              <a:ext cx="210434" cy="21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01" name="Connecteur droit avec flèche 100"/>
          <p:cNvCxnSpPr>
            <a:stCxn id="80" idx="3"/>
            <a:endCxn id="167" idx="1"/>
          </p:cNvCxnSpPr>
          <p:nvPr/>
        </p:nvCxnSpPr>
        <p:spPr>
          <a:xfrm flipV="1">
            <a:off x="4059609" y="3346104"/>
            <a:ext cx="636976" cy="6037"/>
          </a:xfrm>
          <a:prstGeom prst="straightConnector1">
            <a:avLst/>
          </a:prstGeom>
          <a:ln>
            <a:solidFill>
              <a:srgbClr val="002060"/>
            </a:solidFill>
            <a:tailEnd type="stealth"/>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p:cNvCxnSpPr>
            <a:stCxn id="23" idx="0"/>
            <a:endCxn id="95" idx="1"/>
          </p:cNvCxnSpPr>
          <p:nvPr/>
        </p:nvCxnSpPr>
        <p:spPr>
          <a:xfrm flipV="1">
            <a:off x="6460075" y="1258680"/>
            <a:ext cx="1369678" cy="762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736743" y="1084695"/>
            <a:ext cx="393056" cy="246221"/>
          </a:xfrm>
          <a:prstGeom prst="rect">
            <a:avLst/>
          </a:prstGeom>
          <a:solidFill>
            <a:srgbClr val="FFFF00"/>
          </a:solidFill>
          <a:ln>
            <a:noFill/>
          </a:ln>
        </p:spPr>
        <p:txBody>
          <a:bodyPr wrap="none">
            <a:spAutoFit/>
          </a:bodyPr>
          <a:lstStyle/>
          <a:p>
            <a:r>
              <a:rPr lang="fr-FR" sz="1000" dirty="0" err="1" smtClean="0"/>
              <a:t>Sftp</a:t>
            </a:r>
            <a:endParaRPr lang="fr-FR" sz="1000" dirty="0"/>
          </a:p>
        </p:txBody>
      </p:sp>
      <p:sp>
        <p:nvSpPr>
          <p:cNvPr id="107" name="Nuage 106"/>
          <p:cNvSpPr/>
          <p:nvPr/>
        </p:nvSpPr>
        <p:spPr>
          <a:xfrm>
            <a:off x="5771035" y="1563786"/>
            <a:ext cx="703927" cy="258122"/>
          </a:xfrm>
          <a:prstGeom prst="cloud">
            <a:avLst/>
          </a:prstGeom>
          <a:solidFill>
            <a:schemeClr val="bg1">
              <a:alpha val="0"/>
            </a:schemeClr>
          </a:solidFill>
          <a:ln w="3175">
            <a:solidFill>
              <a:schemeClr val="bg1">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600" dirty="0">
              <a:solidFill>
                <a:schemeClr val="tx1"/>
              </a:solidFill>
            </a:endParaRPr>
          </a:p>
        </p:txBody>
      </p:sp>
      <p:sp>
        <p:nvSpPr>
          <p:cNvPr id="108" name="Organigramme : Terminateur 107"/>
          <p:cNvSpPr/>
          <p:nvPr/>
        </p:nvSpPr>
        <p:spPr>
          <a:xfrm>
            <a:off x="7844053" y="1490390"/>
            <a:ext cx="936104" cy="389674"/>
          </a:xfrm>
          <a:prstGeom prst="flowChartTerminator">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27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800" b="1" dirty="0" smtClean="0">
                <a:solidFill>
                  <a:schemeClr val="accent5">
                    <a:lumMod val="50000"/>
                  </a:schemeClr>
                </a:solidFill>
              </a:rPr>
              <a:t>NETSIZE</a:t>
            </a:r>
            <a:endParaRPr lang="fr-FR" sz="700" dirty="0">
              <a:solidFill>
                <a:schemeClr val="accent5">
                  <a:lumMod val="50000"/>
                </a:schemeClr>
              </a:solidFill>
            </a:endParaRPr>
          </a:p>
        </p:txBody>
      </p:sp>
      <p:pic>
        <p:nvPicPr>
          <p:cNvPr id="109" name="Picture 2"/>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55667" y="1483150"/>
            <a:ext cx="167617" cy="167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1" name="Connecteur droit avec flèche 110"/>
          <p:cNvCxnSpPr>
            <a:stCxn id="113" idx="3"/>
            <a:endCxn id="107" idx="2"/>
          </p:cNvCxnSpPr>
          <p:nvPr/>
        </p:nvCxnSpPr>
        <p:spPr>
          <a:xfrm>
            <a:off x="4059609" y="1685227"/>
            <a:ext cx="1713609" cy="762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p:cNvCxnSpPr>
            <a:stCxn id="107" idx="0"/>
            <a:endCxn id="108" idx="1"/>
          </p:cNvCxnSpPr>
          <p:nvPr/>
        </p:nvCxnSpPr>
        <p:spPr>
          <a:xfrm flipV="1">
            <a:off x="6474375" y="1685227"/>
            <a:ext cx="1369678" cy="762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4751043" y="1511242"/>
            <a:ext cx="393056" cy="246221"/>
          </a:xfrm>
          <a:prstGeom prst="rect">
            <a:avLst/>
          </a:prstGeom>
          <a:solidFill>
            <a:srgbClr val="FFFF00"/>
          </a:solidFill>
          <a:ln>
            <a:noFill/>
          </a:ln>
        </p:spPr>
        <p:txBody>
          <a:bodyPr wrap="none">
            <a:spAutoFit/>
          </a:bodyPr>
          <a:lstStyle/>
          <a:p>
            <a:r>
              <a:rPr lang="fr-FR" sz="1000" dirty="0" err="1" smtClean="0"/>
              <a:t>Sftp</a:t>
            </a:r>
            <a:endParaRPr lang="fr-FR" sz="1000" dirty="0"/>
          </a:p>
        </p:txBody>
      </p:sp>
      <p:sp>
        <p:nvSpPr>
          <p:cNvPr id="116" name="Organigramme : Terminateur 115"/>
          <p:cNvSpPr/>
          <p:nvPr/>
        </p:nvSpPr>
        <p:spPr>
          <a:xfrm>
            <a:off x="7844053" y="2012285"/>
            <a:ext cx="936104" cy="389674"/>
          </a:xfrm>
          <a:prstGeom prst="flowChartTerminator">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27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700" dirty="0">
              <a:solidFill>
                <a:schemeClr val="accent5">
                  <a:lumMod val="50000"/>
                </a:schemeClr>
              </a:solidFill>
            </a:endParaRPr>
          </a:p>
        </p:txBody>
      </p:sp>
      <p:cxnSp>
        <p:nvCxnSpPr>
          <p:cNvPr id="118" name="Connecteur droit avec flèche 117"/>
          <p:cNvCxnSpPr>
            <a:stCxn id="85" idx="3"/>
            <a:endCxn id="119" idx="1"/>
          </p:cNvCxnSpPr>
          <p:nvPr/>
        </p:nvCxnSpPr>
        <p:spPr>
          <a:xfrm>
            <a:off x="4060703" y="2245652"/>
            <a:ext cx="3836690" cy="3005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9" name="Organigramme : Terminateur 118"/>
          <p:cNvSpPr/>
          <p:nvPr/>
        </p:nvSpPr>
        <p:spPr>
          <a:xfrm>
            <a:off x="7897393" y="2080865"/>
            <a:ext cx="936104" cy="389674"/>
          </a:xfrm>
          <a:prstGeom prst="flowChartTerminator">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27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700" dirty="0">
              <a:solidFill>
                <a:schemeClr val="accent5">
                  <a:lumMod val="50000"/>
                </a:schemeClr>
              </a:solidFill>
            </a:endParaRPr>
          </a:p>
        </p:txBody>
      </p:sp>
      <p:sp>
        <p:nvSpPr>
          <p:cNvPr id="120" name="Organigramme : Terminateur 119"/>
          <p:cNvSpPr/>
          <p:nvPr/>
        </p:nvSpPr>
        <p:spPr>
          <a:xfrm>
            <a:off x="7988833" y="2164685"/>
            <a:ext cx="936104" cy="389674"/>
          </a:xfrm>
          <a:prstGeom prst="flowChartTerminator">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27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800" b="1" dirty="0" smtClean="0">
                <a:solidFill>
                  <a:schemeClr val="accent5">
                    <a:lumMod val="50000"/>
                  </a:schemeClr>
                </a:solidFill>
              </a:rPr>
              <a:t>Prestataires courrier</a:t>
            </a:r>
            <a:endParaRPr lang="fr-FR" sz="700" dirty="0">
              <a:solidFill>
                <a:schemeClr val="accent5">
                  <a:lumMod val="50000"/>
                </a:schemeClr>
              </a:solidFill>
            </a:endParaRPr>
          </a:p>
        </p:txBody>
      </p:sp>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6615" y="2036329"/>
            <a:ext cx="341586" cy="341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74709" y="2048679"/>
            <a:ext cx="341586" cy="341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 name="Picture 2"/>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0900" y="2081863"/>
            <a:ext cx="167617" cy="167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 name="Picture 2"/>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28171" y="2001706"/>
            <a:ext cx="167617" cy="167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2" name="Rectangle 131"/>
          <p:cNvSpPr/>
          <p:nvPr/>
        </p:nvSpPr>
        <p:spPr>
          <a:xfrm>
            <a:off x="4599398" y="1901678"/>
            <a:ext cx="1277914" cy="200055"/>
          </a:xfrm>
          <a:prstGeom prst="rect">
            <a:avLst/>
          </a:prstGeom>
          <a:solidFill>
            <a:srgbClr val="FFFF00"/>
          </a:solidFill>
          <a:ln>
            <a:noFill/>
          </a:ln>
        </p:spPr>
        <p:txBody>
          <a:bodyPr wrap="none">
            <a:spAutoFit/>
          </a:bodyPr>
          <a:lstStyle/>
          <a:p>
            <a:r>
              <a:rPr lang="fr-FR" sz="700" b="1" dirty="0" smtClean="0">
                <a:solidFill>
                  <a:srgbClr val="FF0000"/>
                </a:solidFill>
              </a:rPr>
              <a:t>Géré par équipe </a:t>
            </a:r>
            <a:r>
              <a:rPr lang="fr-FR" sz="700" b="1" dirty="0" err="1" smtClean="0">
                <a:solidFill>
                  <a:srgbClr val="FF0000"/>
                </a:solidFill>
              </a:rPr>
              <a:t>télétransfert</a:t>
            </a:r>
            <a:endParaRPr lang="fr-FR" sz="700" b="1" dirty="0">
              <a:solidFill>
                <a:srgbClr val="FF0000"/>
              </a:solidFill>
            </a:endParaRPr>
          </a:p>
        </p:txBody>
      </p:sp>
      <p:pic>
        <p:nvPicPr>
          <p:cNvPr id="133" name="Picture 3" descr="D:\Utilisateurs\A72323\Downloads\Database-Free-PNG-Image.png"/>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338974" y="3141877"/>
            <a:ext cx="482625" cy="396231"/>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Connecteur droit avec flèche 133"/>
          <p:cNvCxnSpPr>
            <a:stCxn id="17" idx="1"/>
            <a:endCxn id="133" idx="3"/>
          </p:cNvCxnSpPr>
          <p:nvPr/>
        </p:nvCxnSpPr>
        <p:spPr>
          <a:xfrm flipH="1" flipV="1">
            <a:off x="6821599" y="3339993"/>
            <a:ext cx="1022454" cy="6111"/>
          </a:xfrm>
          <a:prstGeom prst="straightConnector1">
            <a:avLst/>
          </a:prstGeom>
          <a:ln>
            <a:solidFill>
              <a:srgbClr val="00206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40" name="Picture 3" descr="D:\Utilisateurs\A72323\Downloads\Database-Free-PNG-Image.png"/>
          <p:cNvPicPr>
            <a:picLocks noChangeAspect="1" noChangeArrowheads="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894919" y="6150936"/>
            <a:ext cx="242060" cy="180878"/>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3" descr="D:\Utilisateurs\A72323\Downloads\Database-Free-PNG-Imag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81343" y="6599315"/>
            <a:ext cx="255636" cy="169205"/>
          </a:xfrm>
          <a:prstGeom prst="rect">
            <a:avLst/>
          </a:prstGeom>
          <a:noFill/>
          <a:extLst>
            <a:ext uri="{909E8E84-426E-40DD-AFC4-6F175D3DCCD1}">
              <a14:hiddenFill xmlns:a14="http://schemas.microsoft.com/office/drawing/2010/main">
                <a:solidFill>
                  <a:srgbClr val="FFFFFF"/>
                </a:solidFill>
              </a14:hiddenFill>
            </a:ext>
          </a:extLst>
        </p:spPr>
      </p:pic>
      <p:sp>
        <p:nvSpPr>
          <p:cNvPr id="142" name="Rectangle 141"/>
          <p:cNvSpPr/>
          <p:nvPr/>
        </p:nvSpPr>
        <p:spPr>
          <a:xfrm>
            <a:off x="3230537" y="6228269"/>
            <a:ext cx="1054366"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800" dirty="0" smtClean="0">
                <a:solidFill>
                  <a:prstClr val="black"/>
                </a:solidFill>
              </a:rPr>
              <a:t>BDD DB2 Mainframe</a:t>
            </a:r>
            <a:endParaRPr lang="fr-FR" sz="800" dirty="0">
              <a:solidFill>
                <a:prstClr val="black"/>
              </a:solidFill>
            </a:endParaRPr>
          </a:p>
        </p:txBody>
      </p:sp>
      <p:sp>
        <p:nvSpPr>
          <p:cNvPr id="143" name="Rectangle 142"/>
          <p:cNvSpPr/>
          <p:nvPr/>
        </p:nvSpPr>
        <p:spPr>
          <a:xfrm>
            <a:off x="3263567" y="6558190"/>
            <a:ext cx="84072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800" dirty="0" smtClean="0">
                <a:solidFill>
                  <a:prstClr val="black"/>
                </a:solidFill>
              </a:rPr>
              <a:t>BDD  DB2 Unix</a:t>
            </a:r>
            <a:endParaRPr lang="fr-FR" sz="800" dirty="0">
              <a:solidFill>
                <a:prstClr val="black"/>
              </a:solidFill>
            </a:endParaRPr>
          </a:p>
        </p:txBody>
      </p:sp>
      <p:grpSp>
        <p:nvGrpSpPr>
          <p:cNvPr id="164" name="Groupe 163"/>
          <p:cNvGrpSpPr/>
          <p:nvPr/>
        </p:nvGrpSpPr>
        <p:grpSpPr>
          <a:xfrm>
            <a:off x="5092586" y="3182598"/>
            <a:ext cx="301163" cy="306393"/>
            <a:chOff x="5183129" y="4217417"/>
            <a:chExt cx="476041" cy="476114"/>
          </a:xfrm>
        </p:grpSpPr>
        <p:pic>
          <p:nvPicPr>
            <p:cNvPr id="165"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9264"/>
            <a:stretch/>
          </p:blipFill>
          <p:spPr bwMode="auto">
            <a:xfrm>
              <a:off x="5191118" y="4235416"/>
              <a:ext cx="468052" cy="458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83129" y="4217417"/>
              <a:ext cx="396983" cy="16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67" name="Picture 8"/>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4696585" y="3240887"/>
            <a:ext cx="210434" cy="21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68" name="Connecteur droit avec flèche 167"/>
          <p:cNvCxnSpPr>
            <a:stCxn id="167" idx="3"/>
            <a:endCxn id="165" idx="1"/>
          </p:cNvCxnSpPr>
          <p:nvPr/>
        </p:nvCxnSpPr>
        <p:spPr>
          <a:xfrm flipV="1">
            <a:off x="4907019" y="3341586"/>
            <a:ext cx="190621" cy="4518"/>
          </a:xfrm>
          <a:prstGeom prst="straightConnector1">
            <a:avLst/>
          </a:prstGeom>
          <a:ln>
            <a:solidFill>
              <a:srgbClr val="002060"/>
            </a:solidFill>
            <a:tailEnd type="stealth"/>
          </a:ln>
        </p:spPr>
        <p:style>
          <a:lnRef idx="1">
            <a:schemeClr val="accent1"/>
          </a:lnRef>
          <a:fillRef idx="0">
            <a:schemeClr val="accent1"/>
          </a:fillRef>
          <a:effectRef idx="0">
            <a:schemeClr val="accent1"/>
          </a:effectRef>
          <a:fontRef idx="minor">
            <a:schemeClr val="tx1"/>
          </a:fontRef>
        </p:style>
      </p:cxnSp>
      <p:pic>
        <p:nvPicPr>
          <p:cNvPr id="169" name="Picture 8"/>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5668001" y="3242284"/>
            <a:ext cx="210434" cy="21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1" name="Connecteur droit avec flèche 170"/>
          <p:cNvCxnSpPr>
            <a:stCxn id="165" idx="3"/>
            <a:endCxn id="169" idx="1"/>
          </p:cNvCxnSpPr>
          <p:nvPr/>
        </p:nvCxnSpPr>
        <p:spPr>
          <a:xfrm>
            <a:off x="5393749" y="3341586"/>
            <a:ext cx="274252" cy="5915"/>
          </a:xfrm>
          <a:prstGeom prst="straightConnector1">
            <a:avLst/>
          </a:prstGeom>
          <a:ln>
            <a:solidFill>
              <a:srgbClr val="00B050"/>
            </a:solidFill>
            <a:tailEnd type="stealth"/>
          </a:ln>
        </p:spPr>
        <p:style>
          <a:lnRef idx="1">
            <a:schemeClr val="accent1"/>
          </a:lnRef>
          <a:fillRef idx="0">
            <a:schemeClr val="accent1"/>
          </a:fillRef>
          <a:effectRef idx="0">
            <a:schemeClr val="accent1"/>
          </a:effectRef>
          <a:fontRef idx="minor">
            <a:schemeClr val="tx1"/>
          </a:fontRef>
        </p:style>
      </p:cxnSp>
      <p:cxnSp>
        <p:nvCxnSpPr>
          <p:cNvPr id="174" name="Connecteur droit avec flèche 173"/>
          <p:cNvCxnSpPr>
            <a:stCxn id="169" idx="3"/>
            <a:endCxn id="133" idx="1"/>
          </p:cNvCxnSpPr>
          <p:nvPr/>
        </p:nvCxnSpPr>
        <p:spPr>
          <a:xfrm flipV="1">
            <a:off x="5878435" y="3339993"/>
            <a:ext cx="460539" cy="7508"/>
          </a:xfrm>
          <a:prstGeom prst="straightConnector1">
            <a:avLst/>
          </a:prstGeom>
          <a:ln>
            <a:solidFill>
              <a:srgbClr val="00B050"/>
            </a:solidFill>
            <a:tailEnd type="stealth"/>
          </a:ln>
        </p:spPr>
        <p:style>
          <a:lnRef idx="1">
            <a:schemeClr val="accent1"/>
          </a:lnRef>
          <a:fillRef idx="0">
            <a:schemeClr val="accent1"/>
          </a:fillRef>
          <a:effectRef idx="0">
            <a:schemeClr val="accent1"/>
          </a:effectRef>
          <a:fontRef idx="minor">
            <a:schemeClr val="tx1"/>
          </a:fontRef>
        </p:style>
      </p:cxnSp>
      <p:grpSp>
        <p:nvGrpSpPr>
          <p:cNvPr id="2075" name="Groupe 2074"/>
          <p:cNvGrpSpPr/>
          <p:nvPr/>
        </p:nvGrpSpPr>
        <p:grpSpPr>
          <a:xfrm>
            <a:off x="7101906" y="3788211"/>
            <a:ext cx="554960" cy="380691"/>
            <a:chOff x="7377134" y="5218258"/>
            <a:chExt cx="554960" cy="370999"/>
          </a:xfrm>
        </p:grpSpPr>
        <p:pic>
          <p:nvPicPr>
            <p:cNvPr id="205" name="Picture 3" descr="D:\Utilisateurs\A72323\Downloads\Database-Free-PNG-Imag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445500" y="5218258"/>
              <a:ext cx="451891" cy="370999"/>
            </a:xfrm>
            <a:prstGeom prst="rect">
              <a:avLst/>
            </a:prstGeom>
            <a:noFill/>
            <a:extLst>
              <a:ext uri="{909E8E84-426E-40DD-AFC4-6F175D3DCCD1}">
                <a14:hiddenFill xmlns:a14="http://schemas.microsoft.com/office/drawing/2010/main">
                  <a:solidFill>
                    <a:srgbClr val="FFFFFF"/>
                  </a:solidFill>
                </a14:hiddenFill>
              </a:ext>
            </a:extLst>
          </p:spPr>
        </p:pic>
        <p:sp>
          <p:nvSpPr>
            <p:cNvPr id="206" name="Rectangle 205"/>
            <p:cNvSpPr/>
            <p:nvPr/>
          </p:nvSpPr>
          <p:spPr>
            <a:xfrm>
              <a:off x="7377134" y="5285334"/>
              <a:ext cx="554960" cy="254950"/>
            </a:xfrm>
            <a:prstGeom prst="rect">
              <a:avLst/>
            </a:prstGeom>
          </p:spPr>
          <p:txBody>
            <a:bodyPr wrap="none">
              <a:spAutoFit/>
            </a:bodyPr>
            <a:lstStyle/>
            <a:p>
              <a:r>
                <a:rPr lang="fr-FR" sz="1100" dirty="0" smtClean="0">
                  <a:solidFill>
                    <a:schemeClr val="bg1"/>
                  </a:solidFill>
                </a:rPr>
                <a:t>BDDM</a:t>
              </a:r>
              <a:endParaRPr lang="fr-FR" sz="1100" dirty="0">
                <a:solidFill>
                  <a:schemeClr val="bg1"/>
                </a:solidFill>
              </a:endParaRPr>
            </a:p>
          </p:txBody>
        </p:sp>
      </p:grpSp>
      <p:sp>
        <p:nvSpPr>
          <p:cNvPr id="212" name="Rectangle 211"/>
          <p:cNvSpPr/>
          <p:nvPr/>
        </p:nvSpPr>
        <p:spPr>
          <a:xfrm>
            <a:off x="2568492" y="3870545"/>
            <a:ext cx="1535979" cy="216024"/>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smtClean="0">
                <a:solidFill>
                  <a:schemeClr val="bg1"/>
                </a:solidFill>
              </a:rPr>
              <a:t>Export\Exp_OFFRE_CIBLE.CSV</a:t>
            </a:r>
            <a:endParaRPr lang="fr-FR" sz="800" dirty="0">
              <a:solidFill>
                <a:schemeClr val="bg1"/>
              </a:solidFill>
            </a:endParaRPr>
          </a:p>
        </p:txBody>
      </p:sp>
      <p:pic>
        <p:nvPicPr>
          <p:cNvPr id="213" name="Picture 8"/>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2222749" y="3861048"/>
            <a:ext cx="210434" cy="21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 name="Picture 8"/>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5673933" y="3873339"/>
            <a:ext cx="210434" cy="21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6" name="Rectangle 215"/>
          <p:cNvSpPr/>
          <p:nvPr/>
        </p:nvSpPr>
        <p:spPr>
          <a:xfrm>
            <a:off x="5328196" y="3675504"/>
            <a:ext cx="1386419"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900" i="1" dirty="0" smtClean="0">
                <a:solidFill>
                  <a:prstClr val="black"/>
                </a:solidFill>
              </a:rPr>
              <a:t>Exclusions </a:t>
            </a:r>
            <a:r>
              <a:rPr lang="fr-FR" sz="900" i="1" dirty="0" err="1" smtClean="0">
                <a:solidFill>
                  <a:prstClr val="black"/>
                </a:solidFill>
              </a:rPr>
              <a:t>Bloctel</a:t>
            </a:r>
            <a:endParaRPr lang="fr-FR" sz="900" i="1" dirty="0">
              <a:solidFill>
                <a:prstClr val="black"/>
              </a:solidFill>
            </a:endParaRPr>
          </a:p>
        </p:txBody>
      </p:sp>
      <p:cxnSp>
        <p:nvCxnSpPr>
          <p:cNvPr id="221" name="Connecteur en angle 220"/>
          <p:cNvCxnSpPr>
            <a:stCxn id="215" idx="1"/>
            <a:endCxn id="165" idx="2"/>
          </p:cNvCxnSpPr>
          <p:nvPr/>
        </p:nvCxnSpPr>
        <p:spPr>
          <a:xfrm rot="10800000">
            <a:off x="5245695" y="3488992"/>
            <a:ext cx="428238" cy="489565"/>
          </a:xfrm>
          <a:prstGeom prst="bentConnector2">
            <a:avLst/>
          </a:prstGeom>
          <a:ln>
            <a:solidFill>
              <a:srgbClr val="00B05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Connecteur droit avec flèche 228"/>
          <p:cNvCxnSpPr/>
          <p:nvPr/>
        </p:nvCxnSpPr>
        <p:spPr>
          <a:xfrm>
            <a:off x="6170686" y="6318319"/>
            <a:ext cx="355192" cy="2678"/>
          </a:xfrm>
          <a:prstGeom prst="straightConnector1">
            <a:avLst/>
          </a:prstGeom>
          <a:ln>
            <a:solidFill>
              <a:srgbClr val="00B050"/>
            </a:solidFill>
            <a:tailEnd type="stealth"/>
          </a:ln>
        </p:spPr>
        <p:style>
          <a:lnRef idx="1">
            <a:schemeClr val="accent1"/>
          </a:lnRef>
          <a:fillRef idx="0">
            <a:schemeClr val="accent1"/>
          </a:fillRef>
          <a:effectRef idx="0">
            <a:schemeClr val="accent1"/>
          </a:effectRef>
          <a:fontRef idx="minor">
            <a:schemeClr val="tx1"/>
          </a:fontRef>
        </p:style>
      </p:cxnSp>
      <p:cxnSp>
        <p:nvCxnSpPr>
          <p:cNvPr id="231" name="Connecteur droit avec flèche 230"/>
          <p:cNvCxnSpPr/>
          <p:nvPr/>
        </p:nvCxnSpPr>
        <p:spPr>
          <a:xfrm>
            <a:off x="6176782" y="6501027"/>
            <a:ext cx="355192" cy="2678"/>
          </a:xfrm>
          <a:prstGeom prst="straightConnector1">
            <a:avLst/>
          </a:prstGeom>
          <a:ln>
            <a:solidFill>
              <a:srgbClr val="002060"/>
            </a:solidFill>
            <a:tailEnd type="stealth"/>
          </a:ln>
        </p:spPr>
        <p:style>
          <a:lnRef idx="1">
            <a:schemeClr val="accent1"/>
          </a:lnRef>
          <a:fillRef idx="0">
            <a:schemeClr val="accent1"/>
          </a:fillRef>
          <a:effectRef idx="0">
            <a:schemeClr val="accent1"/>
          </a:effectRef>
          <a:fontRef idx="minor">
            <a:schemeClr val="tx1"/>
          </a:fontRef>
        </p:style>
      </p:cxnSp>
      <p:sp>
        <p:nvSpPr>
          <p:cNvPr id="232" name="Rectangle 231"/>
          <p:cNvSpPr/>
          <p:nvPr/>
        </p:nvSpPr>
        <p:spPr>
          <a:xfrm>
            <a:off x="6599612" y="6217026"/>
            <a:ext cx="1363021"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800" dirty="0" smtClean="0">
                <a:solidFill>
                  <a:prstClr val="black"/>
                </a:solidFill>
              </a:rPr>
              <a:t>Flux Hebdo</a:t>
            </a:r>
            <a:endParaRPr lang="fr-FR" sz="800" dirty="0">
              <a:solidFill>
                <a:prstClr val="black"/>
              </a:solidFill>
            </a:endParaRPr>
          </a:p>
        </p:txBody>
      </p:sp>
      <p:sp>
        <p:nvSpPr>
          <p:cNvPr id="233" name="Rectangle 232"/>
          <p:cNvSpPr/>
          <p:nvPr/>
        </p:nvSpPr>
        <p:spPr>
          <a:xfrm>
            <a:off x="6620923" y="6381808"/>
            <a:ext cx="1363021"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800" dirty="0" smtClean="0">
                <a:solidFill>
                  <a:prstClr val="black"/>
                </a:solidFill>
              </a:rPr>
              <a:t>Flux Quotidien</a:t>
            </a:r>
            <a:endParaRPr lang="fr-FR" sz="800" dirty="0">
              <a:solidFill>
                <a:prstClr val="black"/>
              </a:solidFill>
            </a:endParaRPr>
          </a:p>
        </p:txBody>
      </p:sp>
      <p:cxnSp>
        <p:nvCxnSpPr>
          <p:cNvPr id="237" name="Connecteur droit avec flèche 236"/>
          <p:cNvCxnSpPr/>
          <p:nvPr/>
        </p:nvCxnSpPr>
        <p:spPr>
          <a:xfrm>
            <a:off x="6180551" y="6671715"/>
            <a:ext cx="355192" cy="2678"/>
          </a:xfrm>
          <a:prstGeom prst="straightConnector1">
            <a:avLst/>
          </a:prstGeom>
          <a:ln>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238" name="Rectangle 237"/>
          <p:cNvSpPr/>
          <p:nvPr/>
        </p:nvSpPr>
        <p:spPr>
          <a:xfrm>
            <a:off x="6624692" y="6552496"/>
            <a:ext cx="1363021"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800" dirty="0" smtClean="0">
                <a:solidFill>
                  <a:prstClr val="black"/>
                </a:solidFill>
              </a:rPr>
              <a:t>Flux Mensuel</a:t>
            </a:r>
            <a:endParaRPr lang="fr-FR" sz="800" dirty="0">
              <a:solidFill>
                <a:prstClr val="black"/>
              </a:solidFill>
            </a:endParaRPr>
          </a:p>
        </p:txBody>
      </p:sp>
      <p:pic>
        <p:nvPicPr>
          <p:cNvPr id="285" name="Picture 7"/>
          <p:cNvPicPr>
            <a:picLocks noChangeAspect="1" noChangeArrowheads="1"/>
          </p:cNvPicPr>
          <p:nvPr/>
        </p:nvPicPr>
        <p:blipFill>
          <a:blip r:embed="rId1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20122" y="6179239"/>
            <a:ext cx="278160" cy="27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 name="Rectangle 285"/>
          <p:cNvSpPr/>
          <p:nvPr/>
        </p:nvSpPr>
        <p:spPr>
          <a:xfrm>
            <a:off x="7775992" y="6241375"/>
            <a:ext cx="52911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800" dirty="0" smtClean="0">
                <a:solidFill>
                  <a:prstClr val="black"/>
                </a:solidFill>
              </a:rPr>
              <a:t>Batch</a:t>
            </a:r>
            <a:endParaRPr lang="fr-FR" sz="800" dirty="0">
              <a:solidFill>
                <a:prstClr val="black"/>
              </a:solidFill>
            </a:endParaRPr>
          </a:p>
        </p:txBody>
      </p:sp>
      <p:cxnSp>
        <p:nvCxnSpPr>
          <p:cNvPr id="170" name="Connecteur en angle 169"/>
          <p:cNvCxnSpPr>
            <a:stCxn id="205" idx="1"/>
            <a:endCxn id="215" idx="3"/>
          </p:cNvCxnSpPr>
          <p:nvPr/>
        </p:nvCxnSpPr>
        <p:spPr>
          <a:xfrm rot="10800000">
            <a:off x="5884368" y="3978557"/>
            <a:ext cx="1285905" cy="1"/>
          </a:xfrm>
          <a:prstGeom prst="bentConnector3">
            <a:avLst>
              <a:gd name="adj1" fmla="val 50000"/>
            </a:avLst>
          </a:prstGeom>
          <a:ln>
            <a:solidFill>
              <a:srgbClr val="00B05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8" name="ZoneTexte 177"/>
          <p:cNvSpPr txBox="1"/>
          <p:nvPr/>
        </p:nvSpPr>
        <p:spPr>
          <a:xfrm>
            <a:off x="2535099" y="4728913"/>
            <a:ext cx="1572526" cy="215444"/>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a:defRPr sz="8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Export\ </a:t>
            </a:r>
            <a:r>
              <a:rPr lang="fr-FR" dirty="0" err="1"/>
              <a:t>Offre_Espace_Client</a:t>
            </a:r>
            <a:endParaRPr lang="fr-FR" dirty="0"/>
          </a:p>
        </p:txBody>
      </p:sp>
      <p:grpSp>
        <p:nvGrpSpPr>
          <p:cNvPr id="160" name="Groupe 159"/>
          <p:cNvGrpSpPr/>
          <p:nvPr/>
        </p:nvGrpSpPr>
        <p:grpSpPr>
          <a:xfrm>
            <a:off x="2842668" y="6372793"/>
            <a:ext cx="294311" cy="178468"/>
            <a:chOff x="7377134" y="5218258"/>
            <a:chExt cx="520257" cy="370999"/>
          </a:xfrm>
        </p:grpSpPr>
        <p:pic>
          <p:nvPicPr>
            <p:cNvPr id="172" name="Picture 3" descr="D:\Utilisateurs\A72323\Downloads\Database-Free-PNG-Image.png"/>
            <p:cNvPicPr>
              <a:picLocks noChangeAspect="1" noChangeArrowheads="1"/>
            </p:cNvPicPr>
            <p:nvPr/>
          </p:nvPicPr>
          <p:blipFill>
            <a:blip r:embed="rId1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5500" y="5218258"/>
              <a:ext cx="451891" cy="370999"/>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7377134" y="5285334"/>
              <a:ext cx="184731" cy="276999"/>
            </a:xfrm>
            <a:prstGeom prst="rect">
              <a:avLst/>
            </a:prstGeom>
          </p:spPr>
          <p:txBody>
            <a:bodyPr wrap="none">
              <a:spAutoFit/>
            </a:bodyPr>
            <a:lstStyle/>
            <a:p>
              <a:endParaRPr lang="fr-FR" sz="1200" dirty="0">
                <a:solidFill>
                  <a:schemeClr val="bg1"/>
                </a:solidFill>
              </a:endParaRPr>
            </a:p>
          </p:txBody>
        </p:sp>
      </p:grpSp>
      <p:sp>
        <p:nvSpPr>
          <p:cNvPr id="184" name="Rectangle 183"/>
          <p:cNvSpPr/>
          <p:nvPr/>
        </p:nvSpPr>
        <p:spPr>
          <a:xfrm>
            <a:off x="3257041" y="6380669"/>
            <a:ext cx="1054366"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800" dirty="0" smtClean="0">
                <a:solidFill>
                  <a:prstClr val="black"/>
                </a:solidFill>
              </a:rPr>
              <a:t>Table SAS</a:t>
            </a:r>
            <a:endParaRPr lang="fr-FR" sz="800" dirty="0">
              <a:solidFill>
                <a:prstClr val="black"/>
              </a:solidFill>
            </a:endParaRPr>
          </a:p>
        </p:txBody>
      </p:sp>
      <p:sp>
        <p:nvSpPr>
          <p:cNvPr id="185" name="Rectangle 184"/>
          <p:cNvSpPr/>
          <p:nvPr/>
        </p:nvSpPr>
        <p:spPr>
          <a:xfrm>
            <a:off x="4791750" y="2137566"/>
            <a:ext cx="393056" cy="246221"/>
          </a:xfrm>
          <a:prstGeom prst="rect">
            <a:avLst/>
          </a:prstGeom>
          <a:solidFill>
            <a:srgbClr val="FFFF00"/>
          </a:solidFill>
          <a:ln>
            <a:noFill/>
          </a:ln>
        </p:spPr>
        <p:txBody>
          <a:bodyPr wrap="none">
            <a:spAutoFit/>
          </a:bodyPr>
          <a:lstStyle/>
          <a:p>
            <a:r>
              <a:rPr lang="fr-FR" sz="1000" dirty="0" err="1" smtClean="0"/>
              <a:t>Sftp</a:t>
            </a:r>
            <a:endParaRPr lang="fr-FR" sz="1000" dirty="0"/>
          </a:p>
        </p:txBody>
      </p:sp>
      <p:sp>
        <p:nvSpPr>
          <p:cNvPr id="5" name="Rectangle à coins arrondis 4"/>
          <p:cNvSpPr/>
          <p:nvPr/>
        </p:nvSpPr>
        <p:spPr>
          <a:xfrm>
            <a:off x="4608304" y="1490390"/>
            <a:ext cx="1243501" cy="98014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97" name="Rectangle 196"/>
          <p:cNvSpPr/>
          <p:nvPr/>
        </p:nvSpPr>
        <p:spPr>
          <a:xfrm>
            <a:off x="1693563" y="3861048"/>
            <a:ext cx="288032" cy="216024"/>
          </a:xfrm>
          <a:prstGeom prst="rect">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ym typeface="Webdings"/>
              </a:rPr>
              <a:t></a:t>
            </a:r>
            <a:endParaRPr lang="fr-FR" sz="1050" dirty="0"/>
          </a:p>
        </p:txBody>
      </p:sp>
      <p:sp>
        <p:nvSpPr>
          <p:cNvPr id="198" name="Rectangle 197"/>
          <p:cNvSpPr/>
          <p:nvPr/>
        </p:nvSpPr>
        <p:spPr>
          <a:xfrm>
            <a:off x="1691680" y="4735238"/>
            <a:ext cx="288032" cy="216024"/>
          </a:xfrm>
          <a:prstGeom prst="rect">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ym typeface="Webdings"/>
              </a:rPr>
              <a:t></a:t>
            </a:r>
            <a:endParaRPr lang="fr-FR" sz="1050" dirty="0"/>
          </a:p>
        </p:txBody>
      </p:sp>
      <p:cxnSp>
        <p:nvCxnSpPr>
          <p:cNvPr id="200" name="Connecteur droit avec flèche 199"/>
          <p:cNvCxnSpPr>
            <a:endCxn id="105" idx="1"/>
          </p:cNvCxnSpPr>
          <p:nvPr/>
        </p:nvCxnSpPr>
        <p:spPr>
          <a:xfrm>
            <a:off x="1326595" y="1289028"/>
            <a:ext cx="406057" cy="1575533"/>
          </a:xfrm>
          <a:prstGeom prst="straightConnector1">
            <a:avLst/>
          </a:prstGeom>
          <a:ln>
            <a:solidFill>
              <a:srgbClr val="002060"/>
            </a:solidFill>
            <a:tailEnd type="stealth"/>
          </a:ln>
        </p:spPr>
        <p:style>
          <a:lnRef idx="1">
            <a:schemeClr val="accent1"/>
          </a:lnRef>
          <a:fillRef idx="0">
            <a:schemeClr val="accent1"/>
          </a:fillRef>
          <a:effectRef idx="0">
            <a:schemeClr val="accent1"/>
          </a:effectRef>
          <a:fontRef idx="minor">
            <a:schemeClr val="tx1"/>
          </a:fontRef>
        </p:style>
      </p:cxnSp>
      <p:pic>
        <p:nvPicPr>
          <p:cNvPr id="207" name="Picture 8"/>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2248358" y="4740828"/>
            <a:ext cx="210434" cy="21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9" name="Organigramme : Terminateur 208"/>
          <p:cNvSpPr/>
          <p:nvPr/>
        </p:nvSpPr>
        <p:spPr>
          <a:xfrm>
            <a:off x="7887564" y="4586718"/>
            <a:ext cx="936104" cy="478344"/>
          </a:xfrm>
          <a:prstGeom prst="flowChartTermina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smtClean="0">
                <a:solidFill>
                  <a:schemeClr val="bg1"/>
                </a:solidFill>
              </a:rPr>
              <a:t>Site web</a:t>
            </a:r>
            <a:endParaRPr lang="fr-FR" sz="1000" b="1" dirty="0">
              <a:solidFill>
                <a:schemeClr val="bg1"/>
              </a:solidFill>
            </a:endParaRPr>
          </a:p>
        </p:txBody>
      </p:sp>
      <p:pic>
        <p:nvPicPr>
          <p:cNvPr id="210" name="Picture 3" descr="D:\Utilisateurs\A72323\Downloads\Database-Free-PNG-Image.png"/>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487434" y="4634527"/>
            <a:ext cx="482625" cy="396231"/>
          </a:xfrm>
          <a:prstGeom prst="rect">
            <a:avLst/>
          </a:prstGeom>
          <a:noFill/>
          <a:extLst>
            <a:ext uri="{909E8E84-426E-40DD-AFC4-6F175D3DCCD1}">
              <a14:hiddenFill xmlns:a14="http://schemas.microsoft.com/office/drawing/2010/main">
                <a:solidFill>
                  <a:srgbClr val="FFFFFF"/>
                </a:solidFill>
              </a14:hiddenFill>
            </a:ext>
          </a:extLst>
        </p:spPr>
      </p:pic>
      <p:cxnSp>
        <p:nvCxnSpPr>
          <p:cNvPr id="211" name="Connecteur droit avec flèche 210"/>
          <p:cNvCxnSpPr>
            <a:stCxn id="209" idx="1"/>
            <a:endCxn id="38" idx="6"/>
          </p:cNvCxnSpPr>
          <p:nvPr/>
        </p:nvCxnSpPr>
        <p:spPr>
          <a:xfrm flipH="1">
            <a:off x="7613345" y="4825890"/>
            <a:ext cx="274219" cy="6753"/>
          </a:xfrm>
          <a:prstGeom prst="straightConnector1">
            <a:avLst/>
          </a:prstGeom>
          <a:ln>
            <a:solidFill>
              <a:srgbClr val="00206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217" name="Groupe 216"/>
          <p:cNvGrpSpPr/>
          <p:nvPr/>
        </p:nvGrpSpPr>
        <p:grpSpPr>
          <a:xfrm>
            <a:off x="5136097" y="4662384"/>
            <a:ext cx="301163" cy="306393"/>
            <a:chOff x="5183129" y="4217417"/>
            <a:chExt cx="476041" cy="476114"/>
          </a:xfrm>
        </p:grpSpPr>
        <p:pic>
          <p:nvPicPr>
            <p:cNvPr id="218"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9264"/>
            <a:stretch/>
          </p:blipFill>
          <p:spPr bwMode="auto">
            <a:xfrm>
              <a:off x="5191118" y="4235416"/>
              <a:ext cx="468052" cy="458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9"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83129" y="4217417"/>
              <a:ext cx="396983" cy="16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20" name="Picture 8"/>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4740096" y="4720673"/>
            <a:ext cx="210434" cy="21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2" name="Connecteur droit avec flèche 221"/>
          <p:cNvCxnSpPr>
            <a:stCxn id="220" idx="3"/>
            <a:endCxn id="218" idx="1"/>
          </p:cNvCxnSpPr>
          <p:nvPr/>
        </p:nvCxnSpPr>
        <p:spPr>
          <a:xfrm flipV="1">
            <a:off x="4950530" y="4821372"/>
            <a:ext cx="190621" cy="4518"/>
          </a:xfrm>
          <a:prstGeom prst="straightConnector1">
            <a:avLst/>
          </a:prstGeom>
          <a:ln>
            <a:solidFill>
              <a:srgbClr val="002060"/>
            </a:solidFill>
            <a:tailEnd type="stealth"/>
          </a:ln>
        </p:spPr>
        <p:style>
          <a:lnRef idx="1">
            <a:schemeClr val="accent1"/>
          </a:lnRef>
          <a:fillRef idx="0">
            <a:schemeClr val="accent1"/>
          </a:fillRef>
          <a:effectRef idx="0">
            <a:schemeClr val="accent1"/>
          </a:effectRef>
          <a:fontRef idx="minor">
            <a:schemeClr val="tx1"/>
          </a:fontRef>
        </p:style>
      </p:cxnSp>
      <p:pic>
        <p:nvPicPr>
          <p:cNvPr id="223" name="Picture 8"/>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5711512" y="4722070"/>
            <a:ext cx="210434" cy="21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3" name="Connecteur droit avec flèche 242"/>
          <p:cNvCxnSpPr>
            <a:stCxn id="218" idx="3"/>
            <a:endCxn id="223" idx="1"/>
          </p:cNvCxnSpPr>
          <p:nvPr/>
        </p:nvCxnSpPr>
        <p:spPr>
          <a:xfrm>
            <a:off x="5437260" y="4821372"/>
            <a:ext cx="274252" cy="5915"/>
          </a:xfrm>
          <a:prstGeom prst="straightConnector1">
            <a:avLst/>
          </a:prstGeom>
          <a:ln>
            <a:solidFill>
              <a:srgbClr val="00B050"/>
            </a:solidFill>
            <a:tailEnd type="stealth"/>
          </a:ln>
        </p:spPr>
        <p:style>
          <a:lnRef idx="1">
            <a:schemeClr val="accent1"/>
          </a:lnRef>
          <a:fillRef idx="0">
            <a:schemeClr val="accent1"/>
          </a:fillRef>
          <a:effectRef idx="0">
            <a:schemeClr val="accent1"/>
          </a:effectRef>
          <a:fontRef idx="minor">
            <a:schemeClr val="tx1"/>
          </a:fontRef>
        </p:style>
      </p:cxnSp>
      <p:cxnSp>
        <p:nvCxnSpPr>
          <p:cNvPr id="244" name="Connecteur droit avec flèche 243"/>
          <p:cNvCxnSpPr>
            <a:stCxn id="223" idx="3"/>
            <a:endCxn id="210" idx="1"/>
          </p:cNvCxnSpPr>
          <p:nvPr/>
        </p:nvCxnSpPr>
        <p:spPr>
          <a:xfrm>
            <a:off x="5921946" y="4827287"/>
            <a:ext cx="565488" cy="5356"/>
          </a:xfrm>
          <a:prstGeom prst="straightConnector1">
            <a:avLst/>
          </a:prstGeom>
          <a:ln>
            <a:solidFill>
              <a:srgbClr val="00B050"/>
            </a:solidFill>
            <a:tailEnd type="stealth"/>
          </a:ln>
        </p:spPr>
        <p:style>
          <a:lnRef idx="1">
            <a:schemeClr val="accent1"/>
          </a:lnRef>
          <a:fillRef idx="0">
            <a:schemeClr val="accent1"/>
          </a:fillRef>
          <a:effectRef idx="0">
            <a:schemeClr val="accent1"/>
          </a:effectRef>
          <a:fontRef idx="minor">
            <a:schemeClr val="tx1"/>
          </a:fontRef>
        </p:style>
      </p:cxnSp>
      <p:sp>
        <p:nvSpPr>
          <p:cNvPr id="38" name="Ellipse 37"/>
          <p:cNvSpPr/>
          <p:nvPr/>
        </p:nvSpPr>
        <p:spPr>
          <a:xfrm>
            <a:off x="7194669" y="4618224"/>
            <a:ext cx="418676" cy="428838"/>
          </a:xfrm>
          <a:prstGeom prst="ellipse">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fr-FR" sz="800" dirty="0" smtClean="0"/>
              <a:t>WS</a:t>
            </a:r>
            <a:endParaRPr lang="fr-FR" sz="800" dirty="0"/>
          </a:p>
        </p:txBody>
      </p:sp>
      <p:cxnSp>
        <p:nvCxnSpPr>
          <p:cNvPr id="256" name="Connecteur droit avec flèche 255"/>
          <p:cNvCxnSpPr>
            <a:stCxn id="38" idx="2"/>
            <a:endCxn id="210" idx="3"/>
          </p:cNvCxnSpPr>
          <p:nvPr/>
        </p:nvCxnSpPr>
        <p:spPr>
          <a:xfrm flipH="1">
            <a:off x="6970059" y="4832643"/>
            <a:ext cx="224610" cy="0"/>
          </a:xfrm>
          <a:prstGeom prst="straightConnector1">
            <a:avLst/>
          </a:prstGeom>
          <a:ln>
            <a:solidFill>
              <a:srgbClr val="00206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38" name="Connecteur droit avec flèche 137"/>
          <p:cNvCxnSpPr>
            <a:stCxn id="178" idx="3"/>
            <a:endCxn id="220" idx="1"/>
          </p:cNvCxnSpPr>
          <p:nvPr/>
        </p:nvCxnSpPr>
        <p:spPr>
          <a:xfrm flipV="1">
            <a:off x="4107625" y="4825890"/>
            <a:ext cx="632471" cy="10745"/>
          </a:xfrm>
          <a:prstGeom prst="straightConnector1">
            <a:avLst/>
          </a:prstGeom>
          <a:ln>
            <a:solidFill>
              <a:srgbClr val="002060"/>
            </a:solidFill>
            <a:tailEnd type="stealth"/>
          </a:ln>
        </p:spPr>
        <p:style>
          <a:lnRef idx="1">
            <a:schemeClr val="accent1"/>
          </a:lnRef>
          <a:fillRef idx="0">
            <a:schemeClr val="accent1"/>
          </a:fillRef>
          <a:effectRef idx="0">
            <a:schemeClr val="accent1"/>
          </a:effectRef>
          <a:fontRef idx="minor">
            <a:schemeClr val="tx1"/>
          </a:fontRef>
        </p:style>
      </p:cxnSp>
      <p:pic>
        <p:nvPicPr>
          <p:cNvPr id="139" name="Picture 8"/>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4641411" y="2777097"/>
            <a:ext cx="210434" cy="21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4" name="Connecteur droit avec flèche 143"/>
          <p:cNvCxnSpPr>
            <a:stCxn id="62" idx="3"/>
            <a:endCxn id="139" idx="1"/>
          </p:cNvCxnSpPr>
          <p:nvPr/>
        </p:nvCxnSpPr>
        <p:spPr>
          <a:xfrm flipV="1">
            <a:off x="4059609" y="2882314"/>
            <a:ext cx="581802" cy="2288"/>
          </a:xfrm>
          <a:prstGeom prst="straightConnector1">
            <a:avLst/>
          </a:prstGeom>
          <a:ln>
            <a:solidFill>
              <a:srgbClr val="002060"/>
            </a:solidFill>
            <a:tailEnd type="stealth"/>
          </a:ln>
        </p:spPr>
        <p:style>
          <a:lnRef idx="1">
            <a:schemeClr val="accent1"/>
          </a:lnRef>
          <a:fillRef idx="0">
            <a:schemeClr val="accent1"/>
          </a:fillRef>
          <a:effectRef idx="0">
            <a:schemeClr val="accent1"/>
          </a:effectRef>
          <a:fontRef idx="minor">
            <a:schemeClr val="tx1"/>
          </a:fontRef>
        </p:style>
      </p:cxnSp>
      <p:pic>
        <p:nvPicPr>
          <p:cNvPr id="9" name="Picture 2" descr="D:\Utilisateurs\A72323\Downloads\shared-folde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404816" y="2663370"/>
            <a:ext cx="368937" cy="368937"/>
          </a:xfrm>
          <a:prstGeom prst="rect">
            <a:avLst/>
          </a:prstGeom>
          <a:noFill/>
          <a:extLst>
            <a:ext uri="{909E8E84-426E-40DD-AFC4-6F175D3DCCD1}">
              <a14:hiddenFill xmlns:a14="http://schemas.microsoft.com/office/drawing/2010/main">
                <a:solidFill>
                  <a:srgbClr val="FFFFFF"/>
                </a:solidFill>
              </a14:hiddenFill>
            </a:ext>
          </a:extLst>
        </p:spPr>
      </p:pic>
      <p:sp>
        <p:nvSpPr>
          <p:cNvPr id="145" name="Organigramme : Terminateur 144"/>
          <p:cNvSpPr/>
          <p:nvPr/>
        </p:nvSpPr>
        <p:spPr>
          <a:xfrm>
            <a:off x="7844053" y="2683192"/>
            <a:ext cx="936104" cy="381847"/>
          </a:xfrm>
          <a:prstGeom prst="flowChartTerminator">
            <a:avLst/>
          </a:prstGeom>
          <a:gradFill>
            <a:gsLst>
              <a:gs pos="9000">
                <a:schemeClr val="accent1">
                  <a:tint val="66000"/>
                  <a:satMod val="160000"/>
                </a:schemeClr>
              </a:gs>
              <a:gs pos="20000">
                <a:schemeClr val="accent1">
                  <a:tint val="44500"/>
                  <a:satMod val="160000"/>
                </a:schemeClr>
              </a:gs>
              <a:gs pos="35000">
                <a:schemeClr val="accent1">
                  <a:tint val="23500"/>
                  <a:satMod val="160000"/>
                </a:schemeClr>
              </a:gs>
            </a:gsLst>
            <a:lin ang="54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smtClean="0">
                <a:solidFill>
                  <a:schemeClr val="accent1">
                    <a:lumMod val="50000"/>
                  </a:schemeClr>
                </a:solidFill>
              </a:rPr>
              <a:t>COVEA Drive</a:t>
            </a:r>
            <a:endParaRPr lang="fr-FR" sz="1000" b="1" dirty="0">
              <a:solidFill>
                <a:schemeClr val="accent1">
                  <a:lumMod val="50000"/>
                </a:schemeClr>
              </a:solidFill>
            </a:endParaRPr>
          </a:p>
        </p:txBody>
      </p:sp>
      <p:cxnSp>
        <p:nvCxnSpPr>
          <p:cNvPr id="146" name="Connecteur droit avec flèche 145"/>
          <p:cNvCxnSpPr>
            <a:stCxn id="139" idx="3"/>
            <a:endCxn id="145" idx="1"/>
          </p:cNvCxnSpPr>
          <p:nvPr/>
        </p:nvCxnSpPr>
        <p:spPr>
          <a:xfrm flipV="1">
            <a:off x="4851845" y="2874116"/>
            <a:ext cx="2992208" cy="819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7" name="Picture 2" descr="D:\Utilisateurs\A72323\Downloads\shared-folder.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520122" y="6471833"/>
            <a:ext cx="241909" cy="241909"/>
          </a:xfrm>
          <a:prstGeom prst="rect">
            <a:avLst/>
          </a:prstGeom>
          <a:noFill/>
          <a:extLst>
            <a:ext uri="{909E8E84-426E-40DD-AFC4-6F175D3DCCD1}">
              <a14:hiddenFill xmlns:a14="http://schemas.microsoft.com/office/drawing/2010/main">
                <a:solidFill>
                  <a:srgbClr val="FFFFFF"/>
                </a:solidFill>
              </a14:hiddenFill>
            </a:ext>
          </a:extLst>
        </p:spPr>
      </p:pic>
      <p:sp>
        <p:nvSpPr>
          <p:cNvPr id="148" name="Rectangle 147"/>
          <p:cNvSpPr/>
          <p:nvPr/>
        </p:nvSpPr>
        <p:spPr>
          <a:xfrm>
            <a:off x="7812360" y="6482364"/>
            <a:ext cx="52911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800" dirty="0" smtClean="0">
                <a:solidFill>
                  <a:prstClr val="black"/>
                </a:solidFill>
              </a:rPr>
              <a:t>Dépôt manuel</a:t>
            </a:r>
            <a:endParaRPr lang="fr-FR" sz="800" dirty="0">
              <a:solidFill>
                <a:prstClr val="black"/>
              </a:solidFill>
            </a:endParaRPr>
          </a:p>
        </p:txBody>
      </p:sp>
      <p:sp>
        <p:nvSpPr>
          <p:cNvPr id="150" name="Ellipse 149"/>
          <p:cNvSpPr/>
          <p:nvPr/>
        </p:nvSpPr>
        <p:spPr>
          <a:xfrm>
            <a:off x="8295866" y="6219473"/>
            <a:ext cx="259596" cy="214419"/>
          </a:xfrm>
          <a:prstGeom prst="ellipse">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fr-FR" sz="800" dirty="0"/>
          </a:p>
        </p:txBody>
      </p:sp>
      <p:sp>
        <p:nvSpPr>
          <p:cNvPr id="151" name="Rectangle 150"/>
          <p:cNvSpPr/>
          <p:nvPr/>
        </p:nvSpPr>
        <p:spPr>
          <a:xfrm>
            <a:off x="8568942" y="6219296"/>
            <a:ext cx="52911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800" dirty="0" smtClean="0">
                <a:solidFill>
                  <a:prstClr val="black"/>
                </a:solidFill>
              </a:rPr>
              <a:t>Web Service</a:t>
            </a:r>
            <a:endParaRPr lang="fr-FR" sz="800" dirty="0">
              <a:solidFill>
                <a:prstClr val="black"/>
              </a:solidFill>
            </a:endParaRPr>
          </a:p>
        </p:txBody>
      </p:sp>
      <p:sp>
        <p:nvSpPr>
          <p:cNvPr id="152" name="Rectangle 151"/>
          <p:cNvSpPr/>
          <p:nvPr/>
        </p:nvSpPr>
        <p:spPr>
          <a:xfrm>
            <a:off x="6535743" y="2087876"/>
            <a:ext cx="449162" cy="184666"/>
          </a:xfrm>
          <a:prstGeom prst="rect">
            <a:avLst/>
          </a:prstGeom>
          <a:solidFill>
            <a:schemeClr val="bg1">
              <a:lumMod val="95000"/>
            </a:schemeClr>
          </a:solidFill>
          <a:ln>
            <a:noFill/>
          </a:ln>
        </p:spPr>
        <p:txBody>
          <a:bodyPr wrap="none">
            <a:spAutoFit/>
          </a:bodyPr>
          <a:lstStyle/>
          <a:p>
            <a:r>
              <a:rPr lang="fr-FR" sz="600" i="1" dirty="0" smtClean="0"/>
              <a:t>13h/19h</a:t>
            </a:r>
            <a:endParaRPr lang="fr-FR" sz="600" i="1" dirty="0"/>
          </a:p>
        </p:txBody>
      </p:sp>
      <p:sp>
        <p:nvSpPr>
          <p:cNvPr id="153" name="Rectangle 152"/>
          <p:cNvSpPr/>
          <p:nvPr/>
        </p:nvSpPr>
        <p:spPr>
          <a:xfrm>
            <a:off x="6535743" y="1081634"/>
            <a:ext cx="420308" cy="184666"/>
          </a:xfrm>
          <a:prstGeom prst="rect">
            <a:avLst/>
          </a:prstGeom>
          <a:solidFill>
            <a:schemeClr val="bg1">
              <a:lumMod val="95000"/>
            </a:schemeClr>
          </a:solidFill>
          <a:ln>
            <a:noFill/>
          </a:ln>
        </p:spPr>
        <p:txBody>
          <a:bodyPr wrap="none">
            <a:spAutoFit/>
          </a:bodyPr>
          <a:lstStyle/>
          <a:p>
            <a:r>
              <a:rPr lang="fr-FR" sz="600" i="1" dirty="0" smtClean="0"/>
              <a:t>continu</a:t>
            </a:r>
            <a:endParaRPr lang="fr-FR" sz="600" i="1" dirty="0"/>
          </a:p>
        </p:txBody>
      </p:sp>
      <p:sp>
        <p:nvSpPr>
          <p:cNvPr id="154" name="Rectangle 153"/>
          <p:cNvSpPr/>
          <p:nvPr/>
        </p:nvSpPr>
        <p:spPr>
          <a:xfrm>
            <a:off x="6573458" y="1549597"/>
            <a:ext cx="420308" cy="184666"/>
          </a:xfrm>
          <a:prstGeom prst="rect">
            <a:avLst/>
          </a:prstGeom>
          <a:solidFill>
            <a:schemeClr val="bg1">
              <a:lumMod val="95000"/>
            </a:schemeClr>
          </a:solidFill>
          <a:ln>
            <a:noFill/>
          </a:ln>
        </p:spPr>
        <p:txBody>
          <a:bodyPr wrap="none">
            <a:spAutoFit/>
          </a:bodyPr>
          <a:lstStyle/>
          <a:p>
            <a:r>
              <a:rPr lang="fr-FR" sz="600" i="1" dirty="0" smtClean="0"/>
              <a:t>continu</a:t>
            </a:r>
            <a:endParaRPr lang="fr-FR" sz="600" i="1" dirty="0"/>
          </a:p>
        </p:txBody>
      </p:sp>
    </p:spTree>
    <p:extLst>
      <p:ext uri="{BB962C8B-B14F-4D97-AF65-F5344CB8AC3E}">
        <p14:creationId xmlns:p14="http://schemas.microsoft.com/office/powerpoint/2010/main" val="18311114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Organigramme : Terminateur 213"/>
          <p:cNvSpPr/>
          <p:nvPr/>
        </p:nvSpPr>
        <p:spPr>
          <a:xfrm>
            <a:off x="7134291" y="1268760"/>
            <a:ext cx="1409963" cy="1952145"/>
          </a:xfrm>
          <a:prstGeom prst="flowChartTerminator">
            <a:avLst/>
          </a:prstGeom>
          <a:gradFill>
            <a:gsLst>
              <a:gs pos="9000">
                <a:schemeClr val="accent1">
                  <a:tint val="66000"/>
                  <a:satMod val="160000"/>
                </a:schemeClr>
              </a:gs>
              <a:gs pos="20000">
                <a:schemeClr val="accent1">
                  <a:tint val="44500"/>
                  <a:satMod val="160000"/>
                </a:schemeClr>
              </a:gs>
              <a:gs pos="35000">
                <a:schemeClr val="accent1">
                  <a:tint val="23500"/>
                  <a:satMod val="160000"/>
                </a:schemeClr>
              </a:gs>
            </a:gsLst>
            <a:lin ang="54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noAutofit/>
          </a:bodyPr>
          <a:lstStyle/>
          <a:p>
            <a:pPr algn="r"/>
            <a:r>
              <a:rPr lang="fr-FR" sz="1000" b="1" dirty="0" smtClean="0">
                <a:solidFill>
                  <a:schemeClr val="accent1">
                    <a:lumMod val="50000"/>
                  </a:schemeClr>
                </a:solidFill>
              </a:rPr>
              <a:t>SID</a:t>
            </a:r>
            <a:endParaRPr lang="fr-FR" sz="1000" b="1" dirty="0">
              <a:solidFill>
                <a:schemeClr val="accent1">
                  <a:lumMod val="50000"/>
                </a:schemeClr>
              </a:solidFill>
            </a:endParaRPr>
          </a:p>
        </p:txBody>
      </p:sp>
      <p:sp>
        <p:nvSpPr>
          <p:cNvPr id="255" name="Rectangle à coins arrondis 254"/>
          <p:cNvSpPr/>
          <p:nvPr/>
        </p:nvSpPr>
        <p:spPr>
          <a:xfrm>
            <a:off x="3085372" y="1983766"/>
            <a:ext cx="3668557" cy="2876707"/>
          </a:xfrm>
          <a:prstGeom prst="roundRect">
            <a:avLst/>
          </a:prstGeom>
          <a:gradFill>
            <a:gsLst>
              <a:gs pos="9000">
                <a:schemeClr val="accent1">
                  <a:tint val="66000"/>
                  <a:satMod val="160000"/>
                </a:schemeClr>
              </a:gs>
              <a:gs pos="20000">
                <a:schemeClr val="accent1">
                  <a:tint val="44500"/>
                  <a:satMod val="160000"/>
                </a:schemeClr>
              </a:gs>
              <a:gs pos="35000">
                <a:schemeClr val="accent1">
                  <a:tint val="23500"/>
                  <a:satMod val="160000"/>
                </a:schemeClr>
              </a:gs>
            </a:gsLst>
            <a:lin ang="54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bIns="0" rtlCol="0" anchor="b"/>
          <a:lstStyle/>
          <a:p>
            <a:r>
              <a:rPr lang="fr-FR" sz="1600" b="1" dirty="0" smtClean="0">
                <a:solidFill>
                  <a:srgbClr val="0070C0"/>
                </a:solidFill>
              </a:rPr>
              <a:t>Traitements DI</a:t>
            </a:r>
            <a:endParaRPr lang="fr-FR" sz="1600" b="1" dirty="0">
              <a:solidFill>
                <a:srgbClr val="0070C0"/>
              </a:solidFill>
            </a:endParaRPr>
          </a:p>
        </p:txBody>
      </p:sp>
      <p:sp>
        <p:nvSpPr>
          <p:cNvPr id="16" name="Rectangle 15"/>
          <p:cNvSpPr/>
          <p:nvPr/>
        </p:nvSpPr>
        <p:spPr>
          <a:xfrm>
            <a:off x="358009" y="1726587"/>
            <a:ext cx="1728626" cy="3372882"/>
          </a:xfrm>
          <a:prstGeom prst="rect">
            <a:avLst/>
          </a:prstGeom>
          <a:ln>
            <a:solidFill>
              <a:schemeClr val="accent5">
                <a:lumMod val="60000"/>
                <a:lumOff val="40000"/>
              </a:schemeClr>
            </a:solidFill>
          </a:ln>
        </p:spPr>
        <p:style>
          <a:lnRef idx="2">
            <a:schemeClr val="accent1">
              <a:shade val="50000"/>
            </a:schemeClr>
          </a:lnRef>
          <a:fillRef idx="1001">
            <a:schemeClr val="lt1"/>
          </a:fillRef>
          <a:effectRef idx="0">
            <a:schemeClr val="accent1"/>
          </a:effectRef>
          <a:fontRef idx="minor">
            <a:schemeClr val="lt1"/>
          </a:fontRef>
        </p:style>
        <p:txBody>
          <a:bodyPr rtlCol="0" anchor="b"/>
          <a:lstStyle/>
          <a:p>
            <a:r>
              <a:rPr lang="fr-FR" sz="1050" dirty="0" smtClean="0">
                <a:solidFill>
                  <a:srgbClr val="0000FF"/>
                </a:solidFill>
              </a:rPr>
              <a:t>Diagramme action Unica</a:t>
            </a:r>
            <a:endParaRPr lang="fr-FR" sz="1050" dirty="0">
              <a:solidFill>
                <a:srgbClr val="0000FF"/>
              </a:solidFill>
            </a:endParaRPr>
          </a:p>
        </p:txBody>
      </p:sp>
      <p:sp>
        <p:nvSpPr>
          <p:cNvPr id="36" name="Rectangle 35"/>
          <p:cNvSpPr/>
          <p:nvPr/>
        </p:nvSpPr>
        <p:spPr>
          <a:xfrm>
            <a:off x="412682" y="2837592"/>
            <a:ext cx="288032" cy="383313"/>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ym typeface="Webdings"/>
              </a:rPr>
              <a:t></a:t>
            </a:r>
            <a:endParaRPr lang="fr-FR" dirty="0"/>
          </a:p>
        </p:txBody>
      </p:sp>
      <p:sp>
        <p:nvSpPr>
          <p:cNvPr id="42" name="Rectangle 41"/>
          <p:cNvSpPr/>
          <p:nvPr/>
        </p:nvSpPr>
        <p:spPr>
          <a:xfrm>
            <a:off x="700714" y="2837592"/>
            <a:ext cx="499011" cy="383313"/>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tx1"/>
                </a:solidFill>
              </a:rPr>
              <a:t>Cible</a:t>
            </a:r>
            <a:endParaRPr lang="fr-FR" sz="800" dirty="0">
              <a:solidFill>
                <a:schemeClr val="tx1"/>
              </a:solidFill>
            </a:endParaRPr>
          </a:p>
        </p:txBody>
      </p:sp>
      <p:sp>
        <p:nvSpPr>
          <p:cNvPr id="49" name="Rectangle 48"/>
          <p:cNvSpPr/>
          <p:nvPr/>
        </p:nvSpPr>
        <p:spPr>
          <a:xfrm>
            <a:off x="1477326" y="2905099"/>
            <a:ext cx="288032" cy="229988"/>
          </a:xfrm>
          <a:prstGeom prst="rect">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ym typeface="Webdings"/>
              </a:rPr>
              <a:t></a:t>
            </a:r>
            <a:endParaRPr lang="fr-FR" sz="1200" dirty="0"/>
          </a:p>
        </p:txBody>
      </p:sp>
      <p:cxnSp>
        <p:nvCxnSpPr>
          <p:cNvPr id="59" name="Connecteur droit avec flèche 58"/>
          <p:cNvCxnSpPr>
            <a:stCxn id="42" idx="3"/>
            <a:endCxn id="49" idx="1"/>
          </p:cNvCxnSpPr>
          <p:nvPr/>
        </p:nvCxnSpPr>
        <p:spPr>
          <a:xfrm flipV="1">
            <a:off x="1199725" y="3020093"/>
            <a:ext cx="277601" cy="9156"/>
          </a:xfrm>
          <a:prstGeom prst="straightConnector1">
            <a:avLst/>
          </a:prstGeom>
          <a:ln>
            <a:solidFill>
              <a:srgbClr val="002060"/>
            </a:solidFill>
            <a:tailEnd type="stealth"/>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1875537" y="1947893"/>
            <a:ext cx="1189073" cy="216024"/>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chemeClr val="bg1"/>
                </a:solidFill>
              </a:rPr>
              <a:t>Export\EXP_DONNEES_COMPLEMENTAIRE.CSV</a:t>
            </a:r>
          </a:p>
        </p:txBody>
      </p:sp>
      <p:sp>
        <p:nvSpPr>
          <p:cNvPr id="93" name="Rectangle 92"/>
          <p:cNvSpPr/>
          <p:nvPr/>
        </p:nvSpPr>
        <p:spPr>
          <a:xfrm>
            <a:off x="1875537" y="3829502"/>
            <a:ext cx="1214356" cy="187578"/>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prstClr val="black"/>
                </a:solidFill>
              </a:rPr>
              <a:t>UA_CONTACTHISTORY</a:t>
            </a:r>
            <a:endParaRPr lang="fr-FR" sz="800" dirty="0">
              <a:solidFill>
                <a:schemeClr val="tx1"/>
              </a:solidFill>
            </a:endParaRPr>
          </a:p>
        </p:txBody>
      </p:sp>
      <p:sp>
        <p:nvSpPr>
          <p:cNvPr id="1044" name="Titre 1043"/>
          <p:cNvSpPr>
            <a:spLocks noGrp="1"/>
          </p:cNvSpPr>
          <p:nvPr>
            <p:ph type="title"/>
          </p:nvPr>
        </p:nvSpPr>
        <p:spPr/>
        <p:txBody>
          <a:bodyPr>
            <a:normAutofit fontScale="90000"/>
          </a:bodyPr>
          <a:lstStyle/>
          <a:p>
            <a:r>
              <a:rPr lang="fr-FR" dirty="0" smtClean="0"/>
              <a:t>FLUX en sortie d’une action-</a:t>
            </a:r>
            <a:br>
              <a:rPr lang="fr-FR" dirty="0" smtClean="0"/>
            </a:br>
            <a:r>
              <a:rPr lang="fr-FR" dirty="0" smtClean="0"/>
              <a:t>flux d’</a:t>
            </a:r>
            <a:r>
              <a:rPr lang="fr-FR" dirty="0" err="1" smtClean="0"/>
              <a:t>histo</a:t>
            </a:r>
            <a:r>
              <a:rPr lang="fr-FR" dirty="0" smtClean="0"/>
              <a:t/>
            </a:r>
            <a:br>
              <a:rPr lang="fr-FR" dirty="0" smtClean="0"/>
            </a:br>
            <a:endParaRPr lang="fr-FR" dirty="0"/>
          </a:p>
        </p:txBody>
      </p:sp>
      <p:pic>
        <p:nvPicPr>
          <p:cNvPr id="126"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0510" y="6144160"/>
            <a:ext cx="277130" cy="27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7" name="Groupe 126"/>
          <p:cNvGrpSpPr/>
          <p:nvPr/>
        </p:nvGrpSpPr>
        <p:grpSpPr>
          <a:xfrm>
            <a:off x="4835663" y="6433050"/>
            <a:ext cx="320232" cy="317383"/>
            <a:chOff x="3249004" y="2236241"/>
            <a:chExt cx="381192" cy="422839"/>
          </a:xfrm>
        </p:grpSpPr>
        <p:pic>
          <p:nvPicPr>
            <p:cNvPr id="128"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9004" y="2236241"/>
              <a:ext cx="277130" cy="27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2106" y="2301940"/>
              <a:ext cx="277130" cy="27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3066" y="2381950"/>
              <a:ext cx="277130" cy="27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5" name="Rectangle 134"/>
          <p:cNvSpPr/>
          <p:nvPr/>
        </p:nvSpPr>
        <p:spPr>
          <a:xfrm>
            <a:off x="5161505" y="6530364"/>
            <a:ext cx="1418782" cy="188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800" dirty="0" smtClean="0">
                <a:solidFill>
                  <a:prstClr val="black"/>
                </a:solidFill>
              </a:rPr>
              <a:t>Sortie dans fichier spécifique a l’action</a:t>
            </a:r>
            <a:endParaRPr lang="fr-FR" sz="800" dirty="0">
              <a:solidFill>
                <a:prstClr val="black"/>
              </a:solidFill>
            </a:endParaRPr>
          </a:p>
        </p:txBody>
      </p:sp>
      <p:sp>
        <p:nvSpPr>
          <p:cNvPr id="136" name="Rectangle 135"/>
          <p:cNvSpPr/>
          <p:nvPr/>
        </p:nvSpPr>
        <p:spPr>
          <a:xfrm>
            <a:off x="5097640" y="6210307"/>
            <a:ext cx="1363021"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800" dirty="0" smtClean="0">
                <a:solidFill>
                  <a:prstClr val="black"/>
                </a:solidFill>
              </a:rPr>
              <a:t>Sortie dans fichier commun a toutes les actions</a:t>
            </a:r>
            <a:endParaRPr lang="fr-FR" sz="800" dirty="0">
              <a:solidFill>
                <a:prstClr val="black"/>
              </a:solidFill>
            </a:endParaRPr>
          </a:p>
        </p:txBody>
      </p:sp>
      <p:sp>
        <p:nvSpPr>
          <p:cNvPr id="137" name="Rectangle 136"/>
          <p:cNvSpPr/>
          <p:nvPr/>
        </p:nvSpPr>
        <p:spPr>
          <a:xfrm>
            <a:off x="1210983" y="5946070"/>
            <a:ext cx="2306006" cy="188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1200" u="sng" dirty="0" smtClean="0">
                <a:solidFill>
                  <a:prstClr val="black"/>
                </a:solidFill>
              </a:rPr>
              <a:t>Légende</a:t>
            </a:r>
            <a:endParaRPr lang="fr-FR" sz="1200" u="sng" dirty="0">
              <a:solidFill>
                <a:prstClr val="black"/>
              </a:solidFill>
            </a:endParaRPr>
          </a:p>
        </p:txBody>
      </p:sp>
      <p:sp>
        <p:nvSpPr>
          <p:cNvPr id="54" name="Rectangle 53"/>
          <p:cNvSpPr/>
          <p:nvPr/>
        </p:nvSpPr>
        <p:spPr>
          <a:xfrm>
            <a:off x="1326594" y="6206958"/>
            <a:ext cx="221070" cy="216024"/>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800" dirty="0">
              <a:solidFill>
                <a:schemeClr val="bg1"/>
              </a:solidFill>
            </a:endParaRPr>
          </a:p>
        </p:txBody>
      </p:sp>
      <p:sp>
        <p:nvSpPr>
          <p:cNvPr id="55" name="Rectangle 54"/>
          <p:cNvSpPr/>
          <p:nvPr/>
        </p:nvSpPr>
        <p:spPr>
          <a:xfrm>
            <a:off x="1631008" y="6226856"/>
            <a:ext cx="1110408"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800" dirty="0" smtClean="0">
                <a:solidFill>
                  <a:prstClr val="black"/>
                </a:solidFill>
              </a:rPr>
              <a:t>Sortie file system serveur métier Unica</a:t>
            </a:r>
            <a:endParaRPr lang="fr-FR" sz="800" dirty="0">
              <a:solidFill>
                <a:prstClr val="black"/>
              </a:solidFill>
            </a:endParaRPr>
          </a:p>
        </p:txBody>
      </p:sp>
      <p:sp>
        <p:nvSpPr>
          <p:cNvPr id="57" name="Rectangle 56"/>
          <p:cNvSpPr/>
          <p:nvPr/>
        </p:nvSpPr>
        <p:spPr>
          <a:xfrm>
            <a:off x="1326595" y="6532920"/>
            <a:ext cx="221070" cy="210912"/>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00" dirty="0">
              <a:solidFill>
                <a:schemeClr val="tx1"/>
              </a:solidFill>
            </a:endParaRPr>
          </a:p>
        </p:txBody>
      </p:sp>
      <p:sp>
        <p:nvSpPr>
          <p:cNvPr id="58" name="Rectangle 57"/>
          <p:cNvSpPr/>
          <p:nvPr/>
        </p:nvSpPr>
        <p:spPr>
          <a:xfrm>
            <a:off x="1652718" y="6530364"/>
            <a:ext cx="129518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800" dirty="0" smtClean="0">
                <a:solidFill>
                  <a:prstClr val="black"/>
                </a:solidFill>
              </a:rPr>
              <a:t>Sortie table dans schéma system Unica</a:t>
            </a:r>
            <a:endParaRPr lang="fr-FR" sz="800" dirty="0">
              <a:solidFill>
                <a:prstClr val="black"/>
              </a:solidFill>
            </a:endParaRPr>
          </a:p>
        </p:txBody>
      </p:sp>
      <p:grpSp>
        <p:nvGrpSpPr>
          <p:cNvPr id="37" name="Groupe 36"/>
          <p:cNvGrpSpPr/>
          <p:nvPr/>
        </p:nvGrpSpPr>
        <p:grpSpPr>
          <a:xfrm>
            <a:off x="4788363" y="3207244"/>
            <a:ext cx="301163" cy="306393"/>
            <a:chOff x="5183129" y="4217417"/>
            <a:chExt cx="476041" cy="476114"/>
          </a:xfrm>
        </p:grpSpPr>
        <p:pic>
          <p:nvPicPr>
            <p:cNvPr id="6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9264"/>
            <a:stretch/>
          </p:blipFill>
          <p:spPr bwMode="auto">
            <a:xfrm>
              <a:off x="5191118" y="4235416"/>
              <a:ext cx="468052" cy="458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83129" y="4217417"/>
              <a:ext cx="396983" cy="16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2" name="Picture 3" descr="D:\Utilisateurs\A72323\Downloads\Database-Free-PNG-Imag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1503" y="3809639"/>
            <a:ext cx="196438" cy="161274"/>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8"/>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1517719" y="1906673"/>
            <a:ext cx="210434" cy="21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362516" y="4027239"/>
            <a:ext cx="628698" cy="230832"/>
          </a:xfrm>
          <a:prstGeom prst="rect">
            <a:avLst/>
          </a:prstGeom>
        </p:spPr>
        <p:txBody>
          <a:bodyPr wrap="none">
            <a:spAutoFit/>
          </a:bodyPr>
          <a:lstStyle/>
          <a:p>
            <a:r>
              <a:rPr lang="fr-FR" sz="900" b="1" dirty="0">
                <a:solidFill>
                  <a:prstClr val="black"/>
                </a:solidFill>
              </a:rPr>
              <a:t>MKTCMP</a:t>
            </a:r>
            <a:endParaRPr lang="fr-FR" sz="900" b="1" dirty="0"/>
          </a:p>
        </p:txBody>
      </p:sp>
      <p:pic>
        <p:nvPicPr>
          <p:cNvPr id="140" name="Picture 3" descr="D:\Utilisateurs\A72323\Downloads\Database-Free-PNG-Image.png"/>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3218320" y="6150936"/>
            <a:ext cx="242060" cy="180878"/>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3" descr="D:\Utilisateurs\A72323\Downloads\Database-Free-PNG-Imag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04744" y="6599315"/>
            <a:ext cx="255636" cy="169205"/>
          </a:xfrm>
          <a:prstGeom prst="rect">
            <a:avLst/>
          </a:prstGeom>
          <a:noFill/>
          <a:extLst>
            <a:ext uri="{909E8E84-426E-40DD-AFC4-6F175D3DCCD1}">
              <a14:hiddenFill xmlns:a14="http://schemas.microsoft.com/office/drawing/2010/main">
                <a:solidFill>
                  <a:srgbClr val="FFFFFF"/>
                </a:solidFill>
              </a14:hiddenFill>
            </a:ext>
          </a:extLst>
        </p:spPr>
      </p:pic>
      <p:sp>
        <p:nvSpPr>
          <p:cNvPr id="142" name="Rectangle 141"/>
          <p:cNvSpPr/>
          <p:nvPr/>
        </p:nvSpPr>
        <p:spPr>
          <a:xfrm>
            <a:off x="3553938" y="6228269"/>
            <a:ext cx="1054366"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800" dirty="0" smtClean="0">
                <a:solidFill>
                  <a:prstClr val="black"/>
                </a:solidFill>
              </a:rPr>
              <a:t>BDD DB2 Mainframe</a:t>
            </a:r>
            <a:endParaRPr lang="fr-FR" sz="800" dirty="0">
              <a:solidFill>
                <a:prstClr val="black"/>
              </a:solidFill>
            </a:endParaRPr>
          </a:p>
        </p:txBody>
      </p:sp>
      <p:sp>
        <p:nvSpPr>
          <p:cNvPr id="143" name="Rectangle 142"/>
          <p:cNvSpPr/>
          <p:nvPr/>
        </p:nvSpPr>
        <p:spPr>
          <a:xfrm>
            <a:off x="3586968" y="6558190"/>
            <a:ext cx="84072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800" dirty="0" smtClean="0">
                <a:solidFill>
                  <a:prstClr val="black"/>
                </a:solidFill>
              </a:rPr>
              <a:t>BDD  DB2 Unix</a:t>
            </a:r>
            <a:endParaRPr lang="fr-FR" sz="800" dirty="0">
              <a:solidFill>
                <a:prstClr val="black"/>
              </a:solidFill>
            </a:endParaRPr>
          </a:p>
        </p:txBody>
      </p:sp>
      <p:cxnSp>
        <p:nvCxnSpPr>
          <p:cNvPr id="146" name="Connecteur droit avec flèche 145"/>
          <p:cNvCxnSpPr>
            <a:endCxn id="148" idx="0"/>
          </p:cNvCxnSpPr>
          <p:nvPr/>
        </p:nvCxnSpPr>
        <p:spPr>
          <a:xfrm flipV="1">
            <a:off x="2983585" y="2051351"/>
            <a:ext cx="656924" cy="4554"/>
          </a:xfrm>
          <a:prstGeom prst="straightConnector1">
            <a:avLst/>
          </a:prstGeom>
          <a:ln>
            <a:solidFill>
              <a:srgbClr val="00206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8" name="Picture 3" descr="D:\Utilisateurs\A72323\Downloads\Database-Free-PNG-Imag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42290" y="2051351"/>
            <a:ext cx="196438" cy="161274"/>
          </a:xfrm>
          <a:prstGeom prst="rect">
            <a:avLst/>
          </a:prstGeom>
          <a:noFill/>
          <a:extLst>
            <a:ext uri="{909E8E84-426E-40DD-AFC4-6F175D3DCCD1}">
              <a14:hiddenFill xmlns:a14="http://schemas.microsoft.com/office/drawing/2010/main">
                <a:solidFill>
                  <a:srgbClr val="FFFFFF"/>
                </a:solidFill>
              </a14:hiddenFill>
            </a:ext>
          </a:extLst>
        </p:spPr>
      </p:pic>
      <p:sp>
        <p:nvSpPr>
          <p:cNvPr id="149" name="Rectangle 148"/>
          <p:cNvSpPr/>
          <p:nvPr/>
        </p:nvSpPr>
        <p:spPr>
          <a:xfrm>
            <a:off x="3413432" y="2247295"/>
            <a:ext cx="628698" cy="230832"/>
          </a:xfrm>
          <a:prstGeom prst="rect">
            <a:avLst/>
          </a:prstGeom>
        </p:spPr>
        <p:txBody>
          <a:bodyPr wrap="none">
            <a:spAutoFit/>
          </a:bodyPr>
          <a:lstStyle/>
          <a:p>
            <a:r>
              <a:rPr lang="fr-FR" sz="900" b="1" dirty="0">
                <a:solidFill>
                  <a:prstClr val="black"/>
                </a:solidFill>
              </a:rPr>
              <a:t>MKTCMP</a:t>
            </a:r>
            <a:endParaRPr lang="fr-FR" sz="900" b="1" dirty="0"/>
          </a:p>
        </p:txBody>
      </p:sp>
      <p:pic>
        <p:nvPicPr>
          <p:cNvPr id="152" name="Picture 8"/>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4392362" y="3265533"/>
            <a:ext cx="210434" cy="21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3" name="Connecteur en angle 62"/>
          <p:cNvCxnSpPr>
            <a:stCxn id="148" idx="3"/>
            <a:endCxn id="152" idx="1"/>
          </p:cNvCxnSpPr>
          <p:nvPr/>
        </p:nvCxnSpPr>
        <p:spPr>
          <a:xfrm>
            <a:off x="3738728" y="2131988"/>
            <a:ext cx="653634" cy="1238762"/>
          </a:xfrm>
          <a:prstGeom prst="bentConnector3">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5" name="Connecteur en angle 154"/>
          <p:cNvCxnSpPr>
            <a:endCxn id="152" idx="1"/>
          </p:cNvCxnSpPr>
          <p:nvPr/>
        </p:nvCxnSpPr>
        <p:spPr>
          <a:xfrm flipV="1">
            <a:off x="3008868" y="3370750"/>
            <a:ext cx="1383494" cy="552541"/>
          </a:xfrm>
          <a:prstGeom prst="bent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Connecteur droit avec flèche 157"/>
          <p:cNvCxnSpPr>
            <a:stCxn id="152" idx="3"/>
            <a:endCxn id="69" idx="1"/>
          </p:cNvCxnSpPr>
          <p:nvPr/>
        </p:nvCxnSpPr>
        <p:spPr>
          <a:xfrm flipV="1">
            <a:off x="4602796" y="3366232"/>
            <a:ext cx="190621" cy="4518"/>
          </a:xfrm>
          <a:prstGeom prst="straightConnector1">
            <a:avLst/>
          </a:prstGeom>
          <a:ln>
            <a:solidFill>
              <a:srgbClr val="002060"/>
            </a:solidFill>
            <a:tailEnd type="stealth"/>
          </a:ln>
        </p:spPr>
        <p:style>
          <a:lnRef idx="1">
            <a:schemeClr val="accent1"/>
          </a:lnRef>
          <a:fillRef idx="0">
            <a:schemeClr val="accent1"/>
          </a:fillRef>
          <a:effectRef idx="0">
            <a:schemeClr val="accent1"/>
          </a:effectRef>
          <a:fontRef idx="minor">
            <a:schemeClr val="tx1"/>
          </a:fontRef>
        </p:style>
      </p:cxnSp>
      <p:pic>
        <p:nvPicPr>
          <p:cNvPr id="161" name="Picture 8"/>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5269134" y="4124375"/>
            <a:ext cx="210434" cy="21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2" name="Picture 8"/>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5248558" y="2836627"/>
            <a:ext cx="210434" cy="21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 name="Rectangle 162"/>
          <p:cNvSpPr/>
          <p:nvPr/>
        </p:nvSpPr>
        <p:spPr>
          <a:xfrm>
            <a:off x="5468048" y="3076888"/>
            <a:ext cx="1037539"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700" i="1" dirty="0" smtClean="0">
                <a:solidFill>
                  <a:prstClr val="black"/>
                </a:solidFill>
              </a:rPr>
              <a:t>Flux Pression Commerciale (IARD)</a:t>
            </a:r>
            <a:endParaRPr lang="fr-FR" sz="700" i="1" dirty="0">
              <a:solidFill>
                <a:prstClr val="black"/>
              </a:solidFill>
            </a:endParaRPr>
          </a:p>
        </p:txBody>
      </p:sp>
      <p:sp>
        <p:nvSpPr>
          <p:cNvPr id="183" name="Rectangle 182"/>
          <p:cNvSpPr/>
          <p:nvPr/>
        </p:nvSpPr>
        <p:spPr>
          <a:xfrm>
            <a:off x="3275180" y="2005675"/>
            <a:ext cx="1424817" cy="2243118"/>
          </a:xfrm>
          <a:prstGeom prst="rect">
            <a:avLst/>
          </a:prstGeom>
          <a:noFill/>
          <a:ln>
            <a:solidFill>
              <a:schemeClr val="accent5">
                <a:lumMod val="60000"/>
                <a:lumOff val="40000"/>
              </a:schemeClr>
            </a:solidFill>
          </a:ln>
        </p:spPr>
        <p:style>
          <a:lnRef idx="2">
            <a:schemeClr val="accent1">
              <a:shade val="50000"/>
            </a:schemeClr>
          </a:lnRef>
          <a:fillRef idx="1001">
            <a:schemeClr val="lt1"/>
          </a:fillRef>
          <a:effectRef idx="0">
            <a:schemeClr val="accent1"/>
          </a:effectRef>
          <a:fontRef idx="minor">
            <a:schemeClr val="lt1"/>
          </a:fontRef>
        </p:style>
        <p:txBody>
          <a:bodyPr rtlCol="0" anchor="b"/>
          <a:lstStyle/>
          <a:p>
            <a:r>
              <a:rPr lang="fr-FR" sz="1000" dirty="0" smtClean="0">
                <a:solidFill>
                  <a:srgbClr val="0000FF"/>
                </a:solidFill>
              </a:rPr>
              <a:t>Diagrammes  DI</a:t>
            </a:r>
            <a:endParaRPr lang="fr-FR" sz="1000" dirty="0">
              <a:solidFill>
                <a:srgbClr val="0000FF"/>
              </a:solidFill>
            </a:endParaRPr>
          </a:p>
        </p:txBody>
      </p:sp>
      <p:grpSp>
        <p:nvGrpSpPr>
          <p:cNvPr id="186" name="Groupe 185"/>
          <p:cNvGrpSpPr/>
          <p:nvPr/>
        </p:nvGrpSpPr>
        <p:grpSpPr>
          <a:xfrm>
            <a:off x="3152043" y="1933667"/>
            <a:ext cx="213632" cy="269746"/>
            <a:chOff x="2630176" y="1340768"/>
            <a:chExt cx="213632" cy="269746"/>
          </a:xfrm>
        </p:grpSpPr>
        <p:sp>
          <p:nvSpPr>
            <p:cNvPr id="188" name="Rectangle à coins arrondis 187"/>
            <p:cNvSpPr/>
            <p:nvPr/>
          </p:nvSpPr>
          <p:spPr>
            <a:xfrm>
              <a:off x="2630176" y="1340768"/>
              <a:ext cx="213632" cy="269746"/>
            </a:xfrm>
            <a:prstGeom prst="roundRect">
              <a:avLst/>
            </a:prstGeom>
            <a:solidFill>
              <a:schemeClr val="bg1">
                <a:lumMod val="95000"/>
              </a:schemeClr>
            </a:solid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89" name="Groupe 188"/>
            <p:cNvGrpSpPr/>
            <p:nvPr/>
          </p:nvGrpSpPr>
          <p:grpSpPr>
            <a:xfrm>
              <a:off x="2673944" y="1412776"/>
              <a:ext cx="112213" cy="160395"/>
              <a:chOff x="-2374450" y="2259615"/>
              <a:chExt cx="363096" cy="488151"/>
            </a:xfrm>
          </p:grpSpPr>
          <p:sp>
            <p:nvSpPr>
              <p:cNvPr id="190" name="Rectangle 189"/>
              <p:cNvSpPr/>
              <p:nvPr/>
            </p:nvSpPr>
            <p:spPr>
              <a:xfrm>
                <a:off x="-2230435" y="2259615"/>
                <a:ext cx="110126" cy="154953"/>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dirty="0" smtClean="0">
                    <a:sym typeface="Webdings"/>
                  </a:rPr>
                  <a:t></a:t>
                </a:r>
                <a:endParaRPr lang="fr-FR" sz="500" dirty="0"/>
              </a:p>
            </p:txBody>
          </p:sp>
          <p:sp>
            <p:nvSpPr>
              <p:cNvPr id="191" name="Rectangle 190"/>
              <p:cNvSpPr/>
              <p:nvPr/>
            </p:nvSpPr>
            <p:spPr>
              <a:xfrm>
                <a:off x="-2374450" y="2608623"/>
                <a:ext cx="144014" cy="139143"/>
              </a:xfrm>
              <a:prstGeom prst="rect">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 dirty="0" smtClean="0">
                    <a:sym typeface="Webdings"/>
                  </a:rPr>
                  <a:t></a:t>
                </a:r>
                <a:endParaRPr lang="fr-FR" sz="100" dirty="0"/>
              </a:p>
            </p:txBody>
          </p:sp>
          <p:sp>
            <p:nvSpPr>
              <p:cNvPr id="192" name="Rectangle 191"/>
              <p:cNvSpPr/>
              <p:nvPr/>
            </p:nvSpPr>
            <p:spPr>
              <a:xfrm>
                <a:off x="-2121480" y="2608596"/>
                <a:ext cx="110126" cy="139143"/>
              </a:xfrm>
              <a:prstGeom prst="rect">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 dirty="0" smtClean="0"/>
                  <a:t>@</a:t>
                </a:r>
                <a:endParaRPr lang="fr-FR" sz="100" dirty="0"/>
              </a:p>
            </p:txBody>
          </p:sp>
        </p:grpSp>
      </p:grpSp>
      <p:cxnSp>
        <p:nvCxnSpPr>
          <p:cNvPr id="193" name="Connecteur en angle 192"/>
          <p:cNvCxnSpPr>
            <a:stCxn id="69" idx="2"/>
            <a:endCxn id="161" idx="1"/>
          </p:cNvCxnSpPr>
          <p:nvPr/>
        </p:nvCxnSpPr>
        <p:spPr>
          <a:xfrm rot="16200000" flipH="1">
            <a:off x="4747326" y="3707783"/>
            <a:ext cx="715955" cy="327662"/>
          </a:xfrm>
          <a:prstGeom prst="bentConnector2">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6" name="Connecteur en angle 195"/>
          <p:cNvCxnSpPr>
            <a:stCxn id="70" idx="0"/>
            <a:endCxn id="162" idx="1"/>
          </p:cNvCxnSpPr>
          <p:nvPr/>
        </p:nvCxnSpPr>
        <p:spPr>
          <a:xfrm rot="5400000" flipH="1" flipV="1">
            <a:off x="4948547" y="2907234"/>
            <a:ext cx="265400" cy="334621"/>
          </a:xfrm>
          <a:prstGeom prst="bentConnector2">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9" name="Rectangle 198"/>
          <p:cNvSpPr/>
          <p:nvPr/>
        </p:nvSpPr>
        <p:spPr>
          <a:xfrm>
            <a:off x="5826585" y="3956240"/>
            <a:ext cx="1553176" cy="178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700" i="1" dirty="0" smtClean="0">
                <a:solidFill>
                  <a:prstClr val="black"/>
                </a:solidFill>
              </a:rPr>
              <a:t>Communications sortantes (VIE)</a:t>
            </a:r>
          </a:p>
          <a:p>
            <a:pPr lvl="0"/>
            <a:r>
              <a:rPr lang="fr-FR" sz="700" i="1" dirty="0" smtClean="0">
                <a:solidFill>
                  <a:prstClr val="black"/>
                </a:solidFill>
              </a:rPr>
              <a:t>Offre a cible (VIE)</a:t>
            </a:r>
            <a:endParaRPr lang="fr-FR" sz="700" i="1" dirty="0">
              <a:solidFill>
                <a:prstClr val="black"/>
              </a:solidFill>
            </a:endParaRPr>
          </a:p>
        </p:txBody>
      </p:sp>
      <p:sp>
        <p:nvSpPr>
          <p:cNvPr id="2074" name="Rectangle 2073"/>
          <p:cNvSpPr/>
          <p:nvPr/>
        </p:nvSpPr>
        <p:spPr>
          <a:xfrm>
            <a:off x="7368877" y="3832414"/>
            <a:ext cx="453970" cy="276999"/>
          </a:xfrm>
          <a:prstGeom prst="rect">
            <a:avLst/>
          </a:prstGeom>
        </p:spPr>
        <p:txBody>
          <a:bodyPr wrap="none">
            <a:spAutoFit/>
          </a:bodyPr>
          <a:lstStyle/>
          <a:p>
            <a:r>
              <a:rPr lang="fr-FR" sz="1200" dirty="0" smtClean="0">
                <a:solidFill>
                  <a:schemeClr val="bg1"/>
                </a:solidFill>
              </a:rPr>
              <a:t>EDN</a:t>
            </a:r>
            <a:endParaRPr lang="fr-FR" sz="1200" dirty="0">
              <a:solidFill>
                <a:schemeClr val="bg1"/>
              </a:solidFill>
            </a:endParaRPr>
          </a:p>
        </p:txBody>
      </p:sp>
      <p:grpSp>
        <p:nvGrpSpPr>
          <p:cNvPr id="2075" name="Groupe 2074"/>
          <p:cNvGrpSpPr/>
          <p:nvPr/>
        </p:nvGrpSpPr>
        <p:grpSpPr>
          <a:xfrm>
            <a:off x="7307499" y="2013068"/>
            <a:ext cx="554960" cy="380691"/>
            <a:chOff x="7377134" y="5218258"/>
            <a:chExt cx="554960" cy="370999"/>
          </a:xfrm>
        </p:grpSpPr>
        <p:pic>
          <p:nvPicPr>
            <p:cNvPr id="205" name="Picture 3" descr="D:\Utilisateurs\A72323\Downloads\Database-Free-PNG-Imag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45500" y="5218258"/>
              <a:ext cx="451891" cy="370999"/>
            </a:xfrm>
            <a:prstGeom prst="rect">
              <a:avLst/>
            </a:prstGeom>
            <a:noFill/>
            <a:extLst>
              <a:ext uri="{909E8E84-426E-40DD-AFC4-6F175D3DCCD1}">
                <a14:hiddenFill xmlns:a14="http://schemas.microsoft.com/office/drawing/2010/main">
                  <a:solidFill>
                    <a:srgbClr val="FFFFFF"/>
                  </a:solidFill>
                </a14:hiddenFill>
              </a:ext>
            </a:extLst>
          </p:spPr>
        </p:pic>
        <p:sp>
          <p:nvSpPr>
            <p:cNvPr id="206" name="Rectangle 205"/>
            <p:cNvSpPr/>
            <p:nvPr/>
          </p:nvSpPr>
          <p:spPr>
            <a:xfrm>
              <a:off x="7377134" y="5285334"/>
              <a:ext cx="554960" cy="254950"/>
            </a:xfrm>
            <a:prstGeom prst="rect">
              <a:avLst/>
            </a:prstGeom>
          </p:spPr>
          <p:txBody>
            <a:bodyPr wrap="none">
              <a:spAutoFit/>
            </a:bodyPr>
            <a:lstStyle/>
            <a:p>
              <a:r>
                <a:rPr lang="fr-FR" sz="1100" dirty="0" smtClean="0">
                  <a:solidFill>
                    <a:schemeClr val="bg1"/>
                  </a:solidFill>
                </a:rPr>
                <a:t>BDDM</a:t>
              </a:r>
              <a:endParaRPr lang="fr-FR" sz="1100" dirty="0">
                <a:solidFill>
                  <a:schemeClr val="bg1"/>
                </a:solidFill>
              </a:endParaRPr>
            </a:p>
          </p:txBody>
        </p:sp>
      </p:grpSp>
      <p:grpSp>
        <p:nvGrpSpPr>
          <p:cNvPr id="2076" name="Groupe 2075"/>
          <p:cNvGrpSpPr/>
          <p:nvPr/>
        </p:nvGrpSpPr>
        <p:grpSpPr>
          <a:xfrm>
            <a:off x="7287544" y="3341490"/>
            <a:ext cx="636713" cy="413559"/>
            <a:chOff x="7489175" y="4065257"/>
            <a:chExt cx="636713" cy="413559"/>
          </a:xfrm>
        </p:grpSpPr>
        <p:pic>
          <p:nvPicPr>
            <p:cNvPr id="204" name="Picture 3" descr="D:\Utilisateurs\A72323\Downloads\Database-Free-PNG-Image.png"/>
            <p:cNvPicPr>
              <a:picLocks noChangeAspect="1" noChangeArrowheads="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551595" y="4082585"/>
              <a:ext cx="482625" cy="396231"/>
            </a:xfrm>
            <a:prstGeom prst="rect">
              <a:avLst/>
            </a:prstGeom>
            <a:noFill/>
            <a:extLst>
              <a:ext uri="{909E8E84-426E-40DD-AFC4-6F175D3DCCD1}">
                <a14:hiddenFill xmlns:a14="http://schemas.microsoft.com/office/drawing/2010/main">
                  <a:solidFill>
                    <a:srgbClr val="FFFFFF"/>
                  </a:solidFill>
                </a14:hiddenFill>
              </a:ext>
            </a:extLst>
          </p:spPr>
        </p:pic>
        <p:sp>
          <p:nvSpPr>
            <p:cNvPr id="208" name="Rectangle 207"/>
            <p:cNvSpPr/>
            <p:nvPr/>
          </p:nvSpPr>
          <p:spPr>
            <a:xfrm>
              <a:off x="7489175" y="4065257"/>
              <a:ext cx="636713" cy="369332"/>
            </a:xfrm>
            <a:prstGeom prst="rect">
              <a:avLst/>
            </a:prstGeom>
          </p:spPr>
          <p:txBody>
            <a:bodyPr wrap="none">
              <a:spAutoFit/>
            </a:bodyPr>
            <a:lstStyle/>
            <a:p>
              <a:pPr algn="ctr"/>
              <a:r>
                <a:rPr lang="fr-FR" sz="900" dirty="0" smtClean="0">
                  <a:solidFill>
                    <a:schemeClr val="bg1"/>
                  </a:solidFill>
                </a:rPr>
                <a:t>BASE </a:t>
              </a:r>
            </a:p>
            <a:p>
              <a:pPr algn="ctr"/>
              <a:r>
                <a:rPr lang="fr-FR" sz="900" dirty="0" smtClean="0">
                  <a:solidFill>
                    <a:schemeClr val="bg1"/>
                  </a:solidFill>
                </a:rPr>
                <a:t>CONTACT</a:t>
              </a:r>
            </a:p>
          </p:txBody>
        </p:sp>
      </p:grpSp>
      <p:cxnSp>
        <p:nvCxnSpPr>
          <p:cNvPr id="229" name="Connecteur droit avec flèche 228"/>
          <p:cNvCxnSpPr/>
          <p:nvPr/>
        </p:nvCxnSpPr>
        <p:spPr>
          <a:xfrm>
            <a:off x="6740663" y="6318319"/>
            <a:ext cx="355192" cy="2678"/>
          </a:xfrm>
          <a:prstGeom prst="straightConnector1">
            <a:avLst/>
          </a:prstGeom>
          <a:ln>
            <a:solidFill>
              <a:srgbClr val="00B050"/>
            </a:solidFill>
            <a:tailEnd type="stealth"/>
          </a:ln>
        </p:spPr>
        <p:style>
          <a:lnRef idx="1">
            <a:schemeClr val="accent1"/>
          </a:lnRef>
          <a:fillRef idx="0">
            <a:schemeClr val="accent1"/>
          </a:fillRef>
          <a:effectRef idx="0">
            <a:schemeClr val="accent1"/>
          </a:effectRef>
          <a:fontRef idx="minor">
            <a:schemeClr val="tx1"/>
          </a:fontRef>
        </p:style>
      </p:cxnSp>
      <p:cxnSp>
        <p:nvCxnSpPr>
          <p:cNvPr id="231" name="Connecteur droit avec flèche 230"/>
          <p:cNvCxnSpPr/>
          <p:nvPr/>
        </p:nvCxnSpPr>
        <p:spPr>
          <a:xfrm>
            <a:off x="6746759" y="6501027"/>
            <a:ext cx="355192" cy="2678"/>
          </a:xfrm>
          <a:prstGeom prst="straightConnector1">
            <a:avLst/>
          </a:prstGeom>
          <a:ln>
            <a:solidFill>
              <a:srgbClr val="002060"/>
            </a:solidFill>
            <a:tailEnd type="stealth"/>
          </a:ln>
        </p:spPr>
        <p:style>
          <a:lnRef idx="1">
            <a:schemeClr val="accent1"/>
          </a:lnRef>
          <a:fillRef idx="0">
            <a:schemeClr val="accent1"/>
          </a:fillRef>
          <a:effectRef idx="0">
            <a:schemeClr val="accent1"/>
          </a:effectRef>
          <a:fontRef idx="minor">
            <a:schemeClr val="tx1"/>
          </a:fontRef>
        </p:style>
      </p:cxnSp>
      <p:sp>
        <p:nvSpPr>
          <p:cNvPr id="232" name="Rectangle 231"/>
          <p:cNvSpPr/>
          <p:nvPr/>
        </p:nvSpPr>
        <p:spPr>
          <a:xfrm>
            <a:off x="7169589" y="6217026"/>
            <a:ext cx="1363021"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800" dirty="0" smtClean="0">
                <a:solidFill>
                  <a:prstClr val="black"/>
                </a:solidFill>
              </a:rPr>
              <a:t>Flux Hebdo</a:t>
            </a:r>
            <a:endParaRPr lang="fr-FR" sz="800" dirty="0">
              <a:solidFill>
                <a:prstClr val="black"/>
              </a:solidFill>
            </a:endParaRPr>
          </a:p>
        </p:txBody>
      </p:sp>
      <p:sp>
        <p:nvSpPr>
          <p:cNvPr id="233" name="Rectangle 232"/>
          <p:cNvSpPr/>
          <p:nvPr/>
        </p:nvSpPr>
        <p:spPr>
          <a:xfrm>
            <a:off x="7190900" y="6381808"/>
            <a:ext cx="1363021"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800" dirty="0" smtClean="0">
                <a:solidFill>
                  <a:prstClr val="black"/>
                </a:solidFill>
              </a:rPr>
              <a:t>Flux Quotidien</a:t>
            </a:r>
            <a:endParaRPr lang="fr-FR" sz="800" dirty="0">
              <a:solidFill>
                <a:prstClr val="black"/>
              </a:solidFill>
            </a:endParaRPr>
          </a:p>
        </p:txBody>
      </p:sp>
      <p:grpSp>
        <p:nvGrpSpPr>
          <p:cNvPr id="234" name="Groupe 233"/>
          <p:cNvGrpSpPr/>
          <p:nvPr/>
        </p:nvGrpSpPr>
        <p:grpSpPr>
          <a:xfrm>
            <a:off x="7314488" y="2800702"/>
            <a:ext cx="520257" cy="380691"/>
            <a:chOff x="7377134" y="5218258"/>
            <a:chExt cx="520257" cy="370999"/>
          </a:xfrm>
        </p:grpSpPr>
        <p:pic>
          <p:nvPicPr>
            <p:cNvPr id="235" name="Picture 3" descr="D:\Utilisateurs\A72323\Downloads\Database-Free-PNG-Image.png"/>
            <p:cNvPicPr>
              <a:picLocks noChangeAspect="1" noChangeArrowheads="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5500" y="5218258"/>
              <a:ext cx="451891" cy="370999"/>
            </a:xfrm>
            <a:prstGeom prst="rect">
              <a:avLst/>
            </a:prstGeom>
            <a:noFill/>
            <a:extLst>
              <a:ext uri="{909E8E84-426E-40DD-AFC4-6F175D3DCCD1}">
                <a14:hiddenFill xmlns:a14="http://schemas.microsoft.com/office/drawing/2010/main">
                  <a:solidFill>
                    <a:srgbClr val="FFFFFF"/>
                  </a:solidFill>
                </a14:hiddenFill>
              </a:ext>
            </a:extLst>
          </p:spPr>
        </p:pic>
        <p:sp>
          <p:nvSpPr>
            <p:cNvPr id="236" name="Rectangle 235"/>
            <p:cNvSpPr/>
            <p:nvPr/>
          </p:nvSpPr>
          <p:spPr>
            <a:xfrm>
              <a:off x="7377134" y="5285334"/>
              <a:ext cx="479618" cy="254950"/>
            </a:xfrm>
            <a:prstGeom prst="rect">
              <a:avLst/>
            </a:prstGeom>
          </p:spPr>
          <p:txBody>
            <a:bodyPr wrap="none" anchor="ctr">
              <a:spAutoFit/>
            </a:bodyPr>
            <a:lstStyle/>
            <a:p>
              <a:r>
                <a:rPr lang="fr-FR" sz="1100" dirty="0" smtClean="0">
                  <a:solidFill>
                    <a:schemeClr val="bg1"/>
                  </a:solidFill>
                </a:rPr>
                <a:t>SIMC</a:t>
              </a:r>
              <a:endParaRPr lang="fr-FR" sz="1100" dirty="0">
                <a:solidFill>
                  <a:schemeClr val="bg1"/>
                </a:solidFill>
              </a:endParaRPr>
            </a:p>
          </p:txBody>
        </p:sp>
      </p:grpSp>
      <p:cxnSp>
        <p:nvCxnSpPr>
          <p:cNvPr id="237" name="Connecteur droit avec flèche 236"/>
          <p:cNvCxnSpPr/>
          <p:nvPr/>
        </p:nvCxnSpPr>
        <p:spPr>
          <a:xfrm>
            <a:off x="6750528" y="6671715"/>
            <a:ext cx="355192" cy="2678"/>
          </a:xfrm>
          <a:prstGeom prst="straightConnector1">
            <a:avLst/>
          </a:prstGeom>
          <a:ln>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238" name="Rectangle 237"/>
          <p:cNvSpPr/>
          <p:nvPr/>
        </p:nvSpPr>
        <p:spPr>
          <a:xfrm>
            <a:off x="7194669" y="6552496"/>
            <a:ext cx="1363021"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800" dirty="0" smtClean="0">
                <a:solidFill>
                  <a:prstClr val="black"/>
                </a:solidFill>
              </a:rPr>
              <a:t>Flux Mensuel</a:t>
            </a:r>
            <a:endParaRPr lang="fr-FR" sz="800" dirty="0">
              <a:solidFill>
                <a:prstClr val="black"/>
              </a:solidFill>
            </a:endParaRPr>
          </a:p>
        </p:txBody>
      </p:sp>
      <p:cxnSp>
        <p:nvCxnSpPr>
          <p:cNvPr id="242" name="Connecteur en angle 241"/>
          <p:cNvCxnSpPr>
            <a:stCxn id="162" idx="3"/>
          </p:cNvCxnSpPr>
          <p:nvPr/>
        </p:nvCxnSpPr>
        <p:spPr>
          <a:xfrm>
            <a:off x="5458992" y="2941844"/>
            <a:ext cx="1967195" cy="49203"/>
          </a:xfrm>
          <a:prstGeom prst="bentConnector3">
            <a:avLst>
              <a:gd name="adj1" fmla="val 50000"/>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5" name="Connecteur en angle 244"/>
          <p:cNvCxnSpPr>
            <a:stCxn id="162" idx="3"/>
            <a:endCxn id="205" idx="1"/>
          </p:cNvCxnSpPr>
          <p:nvPr/>
        </p:nvCxnSpPr>
        <p:spPr>
          <a:xfrm flipV="1">
            <a:off x="5458992" y="2203414"/>
            <a:ext cx="1916873" cy="738430"/>
          </a:xfrm>
          <a:prstGeom prst="bent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2" name="Connecteur en angle 251"/>
          <p:cNvCxnSpPr>
            <a:stCxn id="161" idx="3"/>
            <a:endCxn id="194" idx="1"/>
          </p:cNvCxnSpPr>
          <p:nvPr/>
        </p:nvCxnSpPr>
        <p:spPr>
          <a:xfrm>
            <a:off x="5479568" y="4229592"/>
            <a:ext cx="229089" cy="8485"/>
          </a:xfrm>
          <a:prstGeom prst="bentConnector3">
            <a:avLst>
              <a:gd name="adj1" fmla="val 50000"/>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Connecteur en angle 258"/>
          <p:cNvCxnSpPr>
            <a:stCxn id="162" idx="3"/>
            <a:endCxn id="204" idx="1"/>
          </p:cNvCxnSpPr>
          <p:nvPr/>
        </p:nvCxnSpPr>
        <p:spPr>
          <a:xfrm>
            <a:off x="5458992" y="2941844"/>
            <a:ext cx="1890972" cy="615090"/>
          </a:xfrm>
          <a:prstGeom prst="bent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82" name="Picture 7"/>
          <p:cNvPicPr>
            <a:picLocks noChangeAspect="1" noChangeArrowheads="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08657" y="2798375"/>
            <a:ext cx="278160" cy="27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0" name="Rectangle 249"/>
          <p:cNvSpPr/>
          <p:nvPr/>
        </p:nvSpPr>
        <p:spPr>
          <a:xfrm>
            <a:off x="5053786" y="3162248"/>
            <a:ext cx="300082" cy="369332"/>
          </a:xfrm>
          <a:prstGeom prst="rect">
            <a:avLst/>
          </a:prstGeom>
        </p:spPr>
        <p:txBody>
          <a:bodyPr wrap="none">
            <a:spAutoFit/>
          </a:bodyPr>
          <a:lstStyle/>
          <a:p>
            <a:r>
              <a:rPr lang="fr-FR" dirty="0">
                <a:solidFill>
                  <a:prstClr val="black"/>
                </a:solidFill>
              </a:rPr>
              <a:t>+</a:t>
            </a:r>
            <a:endParaRPr lang="fr-FR" dirty="0"/>
          </a:p>
        </p:txBody>
      </p:sp>
      <p:pic>
        <p:nvPicPr>
          <p:cNvPr id="285" name="Picture 7"/>
          <p:cNvPicPr>
            <a:picLocks noChangeAspect="1" noChangeArrowheads="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90099" y="6179239"/>
            <a:ext cx="225821" cy="225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 name="Rectangle 285"/>
          <p:cNvSpPr/>
          <p:nvPr/>
        </p:nvSpPr>
        <p:spPr>
          <a:xfrm>
            <a:off x="8345969" y="6241375"/>
            <a:ext cx="52911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800" dirty="0" smtClean="0">
                <a:solidFill>
                  <a:prstClr val="black"/>
                </a:solidFill>
              </a:rPr>
              <a:t>Batch</a:t>
            </a:r>
            <a:endParaRPr lang="fr-FR" sz="800" dirty="0">
              <a:solidFill>
                <a:prstClr val="black"/>
              </a:solidFill>
            </a:endParaRPr>
          </a:p>
        </p:txBody>
      </p:sp>
      <p:sp>
        <p:nvSpPr>
          <p:cNvPr id="177" name="ZoneTexte 176"/>
          <p:cNvSpPr txBox="1"/>
          <p:nvPr/>
        </p:nvSpPr>
        <p:spPr>
          <a:xfrm>
            <a:off x="1875537" y="4048738"/>
            <a:ext cx="1380506" cy="200055"/>
          </a:xfrm>
          <a:prstGeom prst="rect">
            <a:avLst/>
          </a:prstGeom>
          <a:noFill/>
        </p:spPr>
        <p:txBody>
          <a:bodyPr wrap="none" rtlCol="0">
            <a:spAutoFit/>
          </a:bodyPr>
          <a:lstStyle/>
          <a:p>
            <a:r>
              <a:rPr lang="fr-FR" sz="700" b="1" dirty="0" smtClean="0">
                <a:solidFill>
                  <a:srgbClr val="FF0000"/>
                </a:solidFill>
              </a:rPr>
              <a:t>Export\ EXP_VW_TARGET CELLS</a:t>
            </a:r>
            <a:endParaRPr lang="fr-FR" sz="700" b="1" dirty="0">
              <a:solidFill>
                <a:srgbClr val="FF0000"/>
              </a:solidFill>
            </a:endParaRPr>
          </a:p>
        </p:txBody>
      </p:sp>
      <p:grpSp>
        <p:nvGrpSpPr>
          <p:cNvPr id="22" name="Groupe 21"/>
          <p:cNvGrpSpPr/>
          <p:nvPr/>
        </p:nvGrpSpPr>
        <p:grpSpPr>
          <a:xfrm>
            <a:off x="7326835" y="4042183"/>
            <a:ext cx="507910" cy="396231"/>
            <a:chOff x="8672417" y="5506102"/>
            <a:chExt cx="507910" cy="396231"/>
          </a:xfrm>
        </p:grpSpPr>
        <p:pic>
          <p:nvPicPr>
            <p:cNvPr id="159" name="Picture 3" descr="D:\Utilisateurs\A72323\Downloads\Database-Free-PNG-Image.png"/>
            <p:cNvPicPr>
              <a:picLocks noChangeAspect="1" noChangeArrowheads="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697702" y="5506102"/>
              <a:ext cx="482625" cy="39623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672417" y="5557651"/>
              <a:ext cx="500458" cy="261610"/>
            </a:xfrm>
            <a:prstGeom prst="rect">
              <a:avLst/>
            </a:prstGeom>
          </p:spPr>
          <p:txBody>
            <a:bodyPr wrap="none">
              <a:spAutoFit/>
            </a:bodyPr>
            <a:lstStyle/>
            <a:p>
              <a:r>
                <a:rPr lang="fr-FR" sz="1100" dirty="0" smtClean="0">
                  <a:solidFill>
                    <a:schemeClr val="bg1"/>
                  </a:solidFill>
                </a:rPr>
                <a:t>EDEN</a:t>
              </a:r>
              <a:endParaRPr lang="fr-FR" sz="1100" dirty="0"/>
            </a:p>
          </p:txBody>
        </p:sp>
      </p:grpSp>
      <p:grpSp>
        <p:nvGrpSpPr>
          <p:cNvPr id="160" name="Groupe 159"/>
          <p:cNvGrpSpPr/>
          <p:nvPr/>
        </p:nvGrpSpPr>
        <p:grpSpPr>
          <a:xfrm>
            <a:off x="3166069" y="6372793"/>
            <a:ext cx="294311" cy="178468"/>
            <a:chOff x="7377134" y="5218258"/>
            <a:chExt cx="520257" cy="370999"/>
          </a:xfrm>
        </p:grpSpPr>
        <p:pic>
          <p:nvPicPr>
            <p:cNvPr id="172" name="Picture 3" descr="D:\Utilisateurs\A72323\Downloads\Database-Free-PNG-Image.png"/>
            <p:cNvPicPr>
              <a:picLocks noChangeAspect="1" noChangeArrowheads="1"/>
            </p:cNvPicPr>
            <p:nvPr/>
          </p:nvPicPr>
          <p:blipFill>
            <a:blip r:embed="rId1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5500" y="5218258"/>
              <a:ext cx="451891" cy="370999"/>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p:cNvSpPr/>
            <p:nvPr/>
          </p:nvSpPr>
          <p:spPr>
            <a:xfrm>
              <a:off x="7377134" y="5285334"/>
              <a:ext cx="184731" cy="276999"/>
            </a:xfrm>
            <a:prstGeom prst="rect">
              <a:avLst/>
            </a:prstGeom>
          </p:spPr>
          <p:txBody>
            <a:bodyPr wrap="none">
              <a:spAutoFit/>
            </a:bodyPr>
            <a:lstStyle/>
            <a:p>
              <a:endParaRPr lang="fr-FR" sz="1200" dirty="0">
                <a:solidFill>
                  <a:schemeClr val="bg1"/>
                </a:solidFill>
              </a:endParaRPr>
            </a:p>
          </p:txBody>
        </p:sp>
      </p:grpSp>
      <p:grpSp>
        <p:nvGrpSpPr>
          <p:cNvPr id="180" name="Groupe 179"/>
          <p:cNvGrpSpPr/>
          <p:nvPr/>
        </p:nvGrpSpPr>
        <p:grpSpPr>
          <a:xfrm>
            <a:off x="7375865" y="2393759"/>
            <a:ext cx="482935" cy="380691"/>
            <a:chOff x="7406836" y="5218258"/>
            <a:chExt cx="482935" cy="370999"/>
          </a:xfrm>
        </p:grpSpPr>
        <p:pic>
          <p:nvPicPr>
            <p:cNvPr id="181" name="Picture 3" descr="D:\Utilisateurs\A72323\Downloads\Database-Free-PNG-Image.png"/>
            <p:cNvPicPr>
              <a:picLocks noChangeAspect="1" noChangeArrowheads="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37880" y="5218258"/>
              <a:ext cx="451891" cy="370999"/>
            </a:xfrm>
            <a:prstGeom prst="rect">
              <a:avLst/>
            </a:prstGeom>
            <a:noFill/>
            <a:extLst>
              <a:ext uri="{909E8E84-426E-40DD-AFC4-6F175D3DCCD1}">
                <a14:hiddenFill xmlns:a14="http://schemas.microsoft.com/office/drawing/2010/main">
                  <a:solidFill>
                    <a:srgbClr val="FFFFFF"/>
                  </a:solidFill>
                </a14:hiddenFill>
              </a:ext>
            </a:extLst>
          </p:spPr>
        </p:pic>
        <p:sp>
          <p:nvSpPr>
            <p:cNvPr id="182" name="Rectangle 181"/>
            <p:cNvSpPr/>
            <p:nvPr/>
          </p:nvSpPr>
          <p:spPr>
            <a:xfrm>
              <a:off x="7406836" y="5254854"/>
              <a:ext cx="437940" cy="329935"/>
            </a:xfrm>
            <a:prstGeom prst="rect">
              <a:avLst/>
            </a:prstGeom>
          </p:spPr>
          <p:txBody>
            <a:bodyPr wrap="none">
              <a:spAutoFit/>
            </a:bodyPr>
            <a:lstStyle/>
            <a:p>
              <a:pPr algn="ctr"/>
              <a:r>
                <a:rPr lang="fr-FR" sz="800" dirty="0" smtClean="0">
                  <a:solidFill>
                    <a:schemeClr val="bg1"/>
                  </a:solidFill>
                </a:rPr>
                <a:t>HISTO</a:t>
              </a:r>
            </a:p>
            <a:p>
              <a:pPr algn="ctr"/>
              <a:r>
                <a:rPr lang="fr-FR" sz="800" dirty="0" smtClean="0">
                  <a:solidFill>
                    <a:schemeClr val="bg1"/>
                  </a:solidFill>
                </a:rPr>
                <a:t>MLG</a:t>
              </a:r>
              <a:endParaRPr lang="fr-FR" sz="800" dirty="0">
                <a:solidFill>
                  <a:schemeClr val="bg1"/>
                </a:solidFill>
              </a:endParaRPr>
            </a:p>
          </p:txBody>
        </p:sp>
      </p:grpSp>
      <p:sp>
        <p:nvSpPr>
          <p:cNvPr id="184" name="Rectangle 183"/>
          <p:cNvSpPr/>
          <p:nvPr/>
        </p:nvSpPr>
        <p:spPr>
          <a:xfrm>
            <a:off x="3580442" y="6380669"/>
            <a:ext cx="1054366"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800" dirty="0" smtClean="0">
                <a:solidFill>
                  <a:prstClr val="black"/>
                </a:solidFill>
              </a:rPr>
              <a:t>Table SAS</a:t>
            </a:r>
            <a:endParaRPr lang="fr-FR" sz="800" dirty="0">
              <a:solidFill>
                <a:prstClr val="black"/>
              </a:solidFill>
            </a:endParaRPr>
          </a:p>
        </p:txBody>
      </p:sp>
      <p:cxnSp>
        <p:nvCxnSpPr>
          <p:cNvPr id="187" name="Connecteur en angle 186"/>
          <p:cNvCxnSpPr>
            <a:endCxn id="181" idx="1"/>
          </p:cNvCxnSpPr>
          <p:nvPr/>
        </p:nvCxnSpPr>
        <p:spPr>
          <a:xfrm flipV="1">
            <a:off x="5458992" y="2584105"/>
            <a:ext cx="1947917" cy="353493"/>
          </a:xfrm>
          <a:prstGeom prst="bent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94" name="Picture 7"/>
          <p:cNvPicPr>
            <a:picLocks noChangeAspect="1" noChangeArrowheads="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08657" y="4098997"/>
            <a:ext cx="278160" cy="27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5" name="Connecteur en angle 194"/>
          <p:cNvCxnSpPr>
            <a:stCxn id="194" idx="3"/>
            <a:endCxn id="159" idx="1"/>
          </p:cNvCxnSpPr>
          <p:nvPr/>
        </p:nvCxnSpPr>
        <p:spPr>
          <a:xfrm>
            <a:off x="5986817" y="4238077"/>
            <a:ext cx="1365303" cy="2222"/>
          </a:xfrm>
          <a:prstGeom prst="bentConnector3">
            <a:avLst>
              <a:gd name="adj1" fmla="val 50000"/>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Connecteur en angle 93"/>
          <p:cNvCxnSpPr/>
          <p:nvPr/>
        </p:nvCxnSpPr>
        <p:spPr>
          <a:xfrm rot="5400000" flipH="1" flipV="1">
            <a:off x="1204993" y="2510306"/>
            <a:ext cx="787992" cy="1594"/>
          </a:xfrm>
          <a:prstGeom prst="bent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Connecteur en angle 97"/>
          <p:cNvCxnSpPr/>
          <p:nvPr/>
        </p:nvCxnSpPr>
        <p:spPr>
          <a:xfrm rot="5400000">
            <a:off x="1260106" y="3471553"/>
            <a:ext cx="674552" cy="1620"/>
          </a:xfrm>
          <a:prstGeom prst="bent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1" name="Groupe 100"/>
          <p:cNvGrpSpPr/>
          <p:nvPr/>
        </p:nvGrpSpPr>
        <p:grpSpPr>
          <a:xfrm>
            <a:off x="3958729" y="3184900"/>
            <a:ext cx="213632" cy="269746"/>
            <a:chOff x="2630176" y="1340768"/>
            <a:chExt cx="213632" cy="269746"/>
          </a:xfrm>
        </p:grpSpPr>
        <p:sp>
          <p:nvSpPr>
            <p:cNvPr id="102" name="Rectangle à coins arrondis 101"/>
            <p:cNvSpPr/>
            <p:nvPr/>
          </p:nvSpPr>
          <p:spPr>
            <a:xfrm>
              <a:off x="2630176" y="1340768"/>
              <a:ext cx="213632" cy="269746"/>
            </a:xfrm>
            <a:prstGeom prst="roundRect">
              <a:avLst/>
            </a:prstGeom>
            <a:solidFill>
              <a:schemeClr val="bg1">
                <a:lumMod val="95000"/>
              </a:schemeClr>
            </a:solid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3" name="Groupe 102"/>
            <p:cNvGrpSpPr/>
            <p:nvPr/>
          </p:nvGrpSpPr>
          <p:grpSpPr>
            <a:xfrm>
              <a:off x="2673944" y="1412776"/>
              <a:ext cx="112213" cy="160395"/>
              <a:chOff x="-2374450" y="2259615"/>
              <a:chExt cx="363096" cy="488151"/>
            </a:xfrm>
          </p:grpSpPr>
          <p:sp>
            <p:nvSpPr>
              <p:cNvPr id="104" name="Rectangle 103"/>
              <p:cNvSpPr/>
              <p:nvPr/>
            </p:nvSpPr>
            <p:spPr>
              <a:xfrm>
                <a:off x="-2230435" y="2259615"/>
                <a:ext cx="110126" cy="154953"/>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dirty="0" smtClean="0">
                    <a:sym typeface="Webdings"/>
                  </a:rPr>
                  <a:t></a:t>
                </a:r>
                <a:endParaRPr lang="fr-FR" sz="500" dirty="0"/>
              </a:p>
            </p:txBody>
          </p:sp>
          <p:sp>
            <p:nvSpPr>
              <p:cNvPr id="105" name="Rectangle 104"/>
              <p:cNvSpPr/>
              <p:nvPr/>
            </p:nvSpPr>
            <p:spPr>
              <a:xfrm>
                <a:off x="-2374450" y="2608623"/>
                <a:ext cx="144014" cy="139143"/>
              </a:xfrm>
              <a:prstGeom prst="rect">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 dirty="0" smtClean="0">
                    <a:sym typeface="Webdings"/>
                  </a:rPr>
                  <a:t></a:t>
                </a:r>
                <a:endParaRPr lang="fr-FR" sz="100" dirty="0"/>
              </a:p>
            </p:txBody>
          </p:sp>
          <p:sp>
            <p:nvSpPr>
              <p:cNvPr id="106" name="Rectangle 105"/>
              <p:cNvSpPr/>
              <p:nvPr/>
            </p:nvSpPr>
            <p:spPr>
              <a:xfrm>
                <a:off x="-2121480" y="2608596"/>
                <a:ext cx="110126" cy="139143"/>
              </a:xfrm>
              <a:prstGeom prst="rect">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 dirty="0" smtClean="0"/>
                  <a:t>@</a:t>
                </a:r>
                <a:endParaRPr lang="fr-FR" sz="100" dirty="0"/>
              </a:p>
            </p:txBody>
          </p:sp>
        </p:grpSp>
      </p:grpSp>
      <p:pic>
        <p:nvPicPr>
          <p:cNvPr id="108" name="Picture 2" descr="D:\utilisateurs\A72323\Downloads\paper.png"/>
          <p:cNvPicPr>
            <a:picLocks noChangeAspect="1" noChangeArrowheads="1"/>
          </p:cNvPicPr>
          <p:nvPr/>
        </p:nvPicPr>
        <p:blipFill>
          <a:blip r:embed="rId1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65800" y="1546567"/>
            <a:ext cx="360040" cy="360040"/>
          </a:xfrm>
          <a:prstGeom prst="rect">
            <a:avLst/>
          </a:prstGeom>
          <a:noFill/>
          <a:extLst>
            <a:ext uri="{909E8E84-426E-40DD-AFC4-6F175D3DCCD1}">
              <a14:hiddenFill xmlns:a14="http://schemas.microsoft.com/office/drawing/2010/main">
                <a:solidFill>
                  <a:srgbClr val="FFFFFF"/>
                </a:solidFill>
              </a14:hiddenFill>
            </a:ext>
          </a:extLst>
        </p:spPr>
      </p:pic>
      <p:sp>
        <p:nvSpPr>
          <p:cNvPr id="110" name="Rectangle 109"/>
          <p:cNvSpPr/>
          <p:nvPr/>
        </p:nvSpPr>
        <p:spPr>
          <a:xfrm>
            <a:off x="5867985" y="1538724"/>
            <a:ext cx="874939" cy="461665"/>
          </a:xfrm>
          <a:prstGeom prst="rect">
            <a:avLst/>
          </a:prstGeom>
        </p:spPr>
        <p:txBody>
          <a:bodyPr wrap="square">
            <a:spAutoFit/>
          </a:bodyPr>
          <a:lstStyle/>
          <a:p>
            <a:pPr algn="ctr"/>
            <a:r>
              <a:rPr lang="fr-FR" sz="800" i="1" dirty="0" smtClean="0"/>
              <a:t>Campagnes DI IARD</a:t>
            </a:r>
          </a:p>
          <a:p>
            <a:pPr algn="ctr"/>
            <a:r>
              <a:rPr lang="fr-FR" sz="800" i="1" dirty="0" smtClean="0"/>
              <a:t>(Mainframe)</a:t>
            </a:r>
            <a:endParaRPr lang="fr-FR" sz="800" i="1" dirty="0"/>
          </a:p>
        </p:txBody>
      </p:sp>
      <p:cxnSp>
        <p:nvCxnSpPr>
          <p:cNvPr id="12" name="Connecteur en angle 11"/>
          <p:cNvCxnSpPr>
            <a:stCxn id="108" idx="2"/>
            <a:endCxn id="282" idx="0"/>
          </p:cNvCxnSpPr>
          <p:nvPr/>
        </p:nvCxnSpPr>
        <p:spPr>
          <a:xfrm rot="16200000" flipH="1">
            <a:off x="5400894" y="2351532"/>
            <a:ext cx="891768" cy="1917"/>
          </a:xfrm>
          <a:prstGeom prst="bentConnector3">
            <a:avLst/>
          </a:prstGeom>
          <a:ln>
            <a:solidFill>
              <a:schemeClr val="tx1">
                <a:lumMod val="95000"/>
                <a:lumOff val="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3" name="Picture 2" descr="D:\utilisateurs\A72323\Downloads\paper.png"/>
          <p:cNvPicPr>
            <a:picLocks noChangeAspect="1" noChangeArrowheads="1"/>
          </p:cNvPicPr>
          <p:nvPr/>
        </p:nvPicPr>
        <p:blipFill>
          <a:blip r:embed="rId1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70495" y="4919448"/>
            <a:ext cx="360040" cy="360040"/>
          </a:xfrm>
          <a:prstGeom prst="rect">
            <a:avLst/>
          </a:prstGeom>
          <a:noFill/>
          <a:extLst>
            <a:ext uri="{909E8E84-426E-40DD-AFC4-6F175D3DCCD1}">
              <a14:hiddenFill xmlns:a14="http://schemas.microsoft.com/office/drawing/2010/main">
                <a:solidFill>
                  <a:srgbClr val="FFFFFF"/>
                </a:solidFill>
              </a14:hiddenFill>
            </a:ext>
          </a:extLst>
        </p:spPr>
      </p:pic>
      <p:sp>
        <p:nvSpPr>
          <p:cNvPr id="114" name="Rectangle 113"/>
          <p:cNvSpPr/>
          <p:nvPr/>
        </p:nvSpPr>
        <p:spPr>
          <a:xfrm>
            <a:off x="5843307" y="4915313"/>
            <a:ext cx="874939" cy="461665"/>
          </a:xfrm>
          <a:prstGeom prst="rect">
            <a:avLst/>
          </a:prstGeom>
        </p:spPr>
        <p:txBody>
          <a:bodyPr wrap="square">
            <a:spAutoFit/>
          </a:bodyPr>
          <a:lstStyle/>
          <a:p>
            <a:pPr algn="ctr"/>
            <a:r>
              <a:rPr lang="fr-FR" sz="800" i="1" dirty="0" smtClean="0"/>
              <a:t>Campagnes DI VIE</a:t>
            </a:r>
          </a:p>
          <a:p>
            <a:pPr algn="ctr"/>
            <a:r>
              <a:rPr lang="fr-FR" sz="800" i="1" dirty="0" smtClean="0"/>
              <a:t>(Mainframe)</a:t>
            </a:r>
            <a:endParaRPr lang="fr-FR" sz="800" i="1" dirty="0"/>
          </a:p>
        </p:txBody>
      </p:sp>
      <p:cxnSp>
        <p:nvCxnSpPr>
          <p:cNvPr id="115" name="Connecteur en angle 114"/>
          <p:cNvCxnSpPr>
            <a:stCxn id="113" idx="0"/>
            <a:endCxn id="194" idx="2"/>
          </p:cNvCxnSpPr>
          <p:nvPr/>
        </p:nvCxnSpPr>
        <p:spPr>
          <a:xfrm rot="16200000" flipV="1">
            <a:off x="5577981" y="4646914"/>
            <a:ext cx="542291" cy="2778"/>
          </a:xfrm>
          <a:prstGeom prst="bentConnector3">
            <a:avLst>
              <a:gd name="adj1" fmla="val 50000"/>
            </a:avLst>
          </a:prstGeom>
          <a:ln>
            <a:solidFill>
              <a:schemeClr val="tx1">
                <a:lumMod val="95000"/>
                <a:lumOff val="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21" name="Picture 2" descr="D:\utilisateurs\A72323\Downloads\paper.png"/>
          <p:cNvPicPr>
            <a:picLocks noChangeAspect="1" noChangeArrowheads="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04947" y="1455106"/>
            <a:ext cx="427642" cy="427642"/>
          </a:xfrm>
          <a:prstGeom prst="rect">
            <a:avLst/>
          </a:prstGeom>
          <a:noFill/>
          <a:extLst>
            <a:ext uri="{909E8E84-426E-40DD-AFC4-6F175D3DCCD1}">
              <a14:hiddenFill xmlns:a14="http://schemas.microsoft.com/office/drawing/2010/main">
                <a:solidFill>
                  <a:srgbClr val="FFFFFF"/>
                </a:solidFill>
              </a14:hiddenFill>
            </a:ext>
          </a:extLst>
        </p:spPr>
      </p:pic>
      <p:cxnSp>
        <p:nvCxnSpPr>
          <p:cNvPr id="122" name="Connecteur en angle 121"/>
          <p:cNvCxnSpPr>
            <a:stCxn id="282" idx="3"/>
            <a:endCxn id="121" idx="1"/>
          </p:cNvCxnSpPr>
          <p:nvPr/>
        </p:nvCxnSpPr>
        <p:spPr>
          <a:xfrm flipV="1">
            <a:off x="5986817" y="1668927"/>
            <a:ext cx="1418130" cy="1268528"/>
          </a:xfrm>
          <a:prstGeom prst="bent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638134" y="1482638"/>
            <a:ext cx="825329" cy="400110"/>
          </a:xfrm>
          <a:prstGeom prst="rect">
            <a:avLst/>
          </a:prstGeom>
        </p:spPr>
        <p:txBody>
          <a:bodyPr wrap="square">
            <a:spAutoFit/>
          </a:bodyPr>
          <a:lstStyle/>
          <a:p>
            <a:pPr algn="ctr"/>
            <a:r>
              <a:rPr lang="fr-FR" sz="1000" dirty="0" err="1" smtClean="0"/>
              <a:t>Histo</a:t>
            </a:r>
            <a:r>
              <a:rPr lang="fr-FR" sz="1000" dirty="0" smtClean="0"/>
              <a:t> Mainframe</a:t>
            </a:r>
            <a:endParaRPr lang="fr-FR" sz="1000" dirty="0"/>
          </a:p>
        </p:txBody>
      </p:sp>
      <p:pic>
        <p:nvPicPr>
          <p:cNvPr id="131" name="Picture 2" descr="D:\utilisateurs\A72323\Downloads\paper.png"/>
          <p:cNvPicPr>
            <a:picLocks noChangeAspect="1" noChangeArrowheads="1"/>
          </p:cNvPicPr>
          <p:nvPr/>
        </p:nvPicPr>
        <p:blipFill>
          <a:blip r:embed="rId1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09457" y="6546350"/>
            <a:ext cx="200038" cy="200038"/>
          </a:xfrm>
          <a:prstGeom prst="rect">
            <a:avLst/>
          </a:prstGeom>
          <a:noFill/>
          <a:extLst>
            <a:ext uri="{909E8E84-426E-40DD-AFC4-6F175D3DCCD1}">
              <a14:hiddenFill xmlns:a14="http://schemas.microsoft.com/office/drawing/2010/main">
                <a:solidFill>
                  <a:srgbClr val="FFFFFF"/>
                </a:solidFill>
              </a14:hiddenFill>
            </a:ext>
          </a:extLst>
        </p:spPr>
      </p:pic>
      <p:sp>
        <p:nvSpPr>
          <p:cNvPr id="132" name="Rectangle 131"/>
          <p:cNvSpPr/>
          <p:nvPr/>
        </p:nvSpPr>
        <p:spPr>
          <a:xfrm>
            <a:off x="8384108" y="6516363"/>
            <a:ext cx="72439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800" dirty="0" smtClean="0">
                <a:solidFill>
                  <a:prstClr val="black"/>
                </a:solidFill>
              </a:rPr>
              <a:t>Fichier mainframe</a:t>
            </a:r>
            <a:endParaRPr lang="fr-FR" sz="800" dirty="0">
              <a:solidFill>
                <a:prstClr val="black"/>
              </a:solidFill>
            </a:endParaRPr>
          </a:p>
        </p:txBody>
      </p:sp>
      <p:sp>
        <p:nvSpPr>
          <p:cNvPr id="133" name="Organigramme : Terminateur 132"/>
          <p:cNvSpPr/>
          <p:nvPr/>
        </p:nvSpPr>
        <p:spPr>
          <a:xfrm>
            <a:off x="8309495" y="3278184"/>
            <a:ext cx="764107" cy="554605"/>
          </a:xfrm>
          <a:prstGeom prst="flowChartTerminator">
            <a:avLst/>
          </a:prstGeom>
          <a:gradFill>
            <a:gsLst>
              <a:gs pos="9000">
                <a:schemeClr val="accent1">
                  <a:tint val="66000"/>
                  <a:satMod val="160000"/>
                </a:schemeClr>
              </a:gs>
              <a:gs pos="20000">
                <a:schemeClr val="accent1">
                  <a:tint val="44500"/>
                  <a:satMod val="160000"/>
                </a:schemeClr>
              </a:gs>
              <a:gs pos="35000">
                <a:schemeClr val="accent1">
                  <a:tint val="23500"/>
                  <a:satMod val="160000"/>
                </a:schemeClr>
              </a:gs>
            </a:gsLst>
            <a:lin ang="54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noAutofit/>
          </a:bodyPr>
          <a:lstStyle/>
          <a:p>
            <a:pPr algn="ctr"/>
            <a:r>
              <a:rPr lang="fr-FR" sz="1000" b="1" dirty="0" smtClean="0">
                <a:solidFill>
                  <a:schemeClr val="accent1">
                    <a:lumMod val="50000"/>
                  </a:schemeClr>
                </a:solidFill>
              </a:rPr>
              <a:t>SIO/ SIG</a:t>
            </a:r>
            <a:endParaRPr lang="fr-FR" sz="1000" b="1" dirty="0">
              <a:solidFill>
                <a:schemeClr val="accent1">
                  <a:lumMod val="50000"/>
                </a:schemeClr>
              </a:solidFill>
            </a:endParaRPr>
          </a:p>
        </p:txBody>
      </p:sp>
      <p:cxnSp>
        <p:nvCxnSpPr>
          <p:cNvPr id="134" name="Connecteur en angle 133"/>
          <p:cNvCxnSpPr>
            <a:stCxn id="204" idx="3"/>
            <a:endCxn id="133" idx="1"/>
          </p:cNvCxnSpPr>
          <p:nvPr/>
        </p:nvCxnSpPr>
        <p:spPr>
          <a:xfrm flipV="1">
            <a:off x="7832589" y="3555487"/>
            <a:ext cx="476906" cy="1447"/>
          </a:xfrm>
          <a:prstGeom prst="bent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8674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à coins arrondis 80"/>
          <p:cNvSpPr/>
          <p:nvPr/>
        </p:nvSpPr>
        <p:spPr>
          <a:xfrm>
            <a:off x="2573942" y="2976671"/>
            <a:ext cx="648072" cy="823475"/>
          </a:xfrm>
          <a:prstGeom prst="roundRect">
            <a:avLst/>
          </a:prstGeom>
          <a:solidFill>
            <a:schemeClr val="bg1">
              <a:lumMod val="95000"/>
            </a:schemeClr>
          </a:solidFill>
          <a:ln w="63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dirty="0" smtClean="0"/>
              <a:t>Procédure type de traitement des infos Unica par la DI</a:t>
            </a:r>
            <a:endParaRPr lang="fr-FR" dirty="0"/>
          </a:p>
        </p:txBody>
      </p:sp>
      <p:grpSp>
        <p:nvGrpSpPr>
          <p:cNvPr id="31" name="Groupe 30"/>
          <p:cNvGrpSpPr/>
          <p:nvPr/>
        </p:nvGrpSpPr>
        <p:grpSpPr>
          <a:xfrm>
            <a:off x="327873" y="2822270"/>
            <a:ext cx="1363950" cy="1008112"/>
            <a:chOff x="365057" y="1340768"/>
            <a:chExt cx="1728626" cy="2880320"/>
          </a:xfrm>
        </p:grpSpPr>
        <p:grpSp>
          <p:nvGrpSpPr>
            <p:cNvPr id="7" name="Groupe 6"/>
            <p:cNvGrpSpPr/>
            <p:nvPr/>
          </p:nvGrpSpPr>
          <p:grpSpPr>
            <a:xfrm>
              <a:off x="395536" y="2420888"/>
              <a:ext cx="213632" cy="269746"/>
              <a:chOff x="2630176" y="1340768"/>
              <a:chExt cx="213632" cy="269746"/>
            </a:xfrm>
          </p:grpSpPr>
          <p:sp>
            <p:nvSpPr>
              <p:cNvPr id="8" name="Rectangle à coins arrondis 7"/>
              <p:cNvSpPr/>
              <p:nvPr/>
            </p:nvSpPr>
            <p:spPr>
              <a:xfrm>
                <a:off x="2630176" y="1340768"/>
                <a:ext cx="213632" cy="269746"/>
              </a:xfrm>
              <a:prstGeom prst="roundRect">
                <a:avLst/>
              </a:prstGeom>
              <a:solidFill>
                <a:schemeClr val="bg1">
                  <a:lumMod val="95000"/>
                </a:schemeClr>
              </a:solidFill>
              <a:ln w="31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e 8"/>
              <p:cNvGrpSpPr/>
              <p:nvPr/>
            </p:nvGrpSpPr>
            <p:grpSpPr>
              <a:xfrm>
                <a:off x="2673944" y="1412776"/>
                <a:ext cx="112213" cy="160395"/>
                <a:chOff x="-2374450" y="2259615"/>
                <a:chExt cx="363096" cy="488151"/>
              </a:xfrm>
            </p:grpSpPr>
            <p:sp>
              <p:nvSpPr>
                <p:cNvPr id="10" name="Rectangle 9"/>
                <p:cNvSpPr/>
                <p:nvPr/>
              </p:nvSpPr>
              <p:spPr>
                <a:xfrm>
                  <a:off x="-2230435" y="2259615"/>
                  <a:ext cx="110126" cy="154953"/>
                </a:xfrm>
                <a:prstGeom prst="rect">
                  <a:avLst/>
                </a:prstGeom>
                <a:solidFill>
                  <a:srgbClr val="00B0F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dirty="0" smtClean="0">
                      <a:sym typeface="Webdings"/>
                    </a:rPr>
                    <a:t></a:t>
                  </a:r>
                  <a:endParaRPr lang="fr-FR" sz="500" dirty="0"/>
                </a:p>
              </p:txBody>
            </p:sp>
            <p:sp>
              <p:nvSpPr>
                <p:cNvPr id="11" name="Rectangle 10"/>
                <p:cNvSpPr/>
                <p:nvPr/>
              </p:nvSpPr>
              <p:spPr>
                <a:xfrm>
                  <a:off x="-2374450" y="2608623"/>
                  <a:ext cx="144014" cy="139143"/>
                </a:xfrm>
                <a:prstGeom prst="rect">
                  <a:avLst/>
                </a:prstGeom>
                <a:solidFill>
                  <a:srgbClr val="CC0000"/>
                </a:solidFill>
                <a:ln>
                  <a:solidFill>
                    <a:srgbClr val="CC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 dirty="0" smtClean="0">
                      <a:sym typeface="Webdings"/>
                    </a:rPr>
                    <a:t></a:t>
                  </a:r>
                  <a:endParaRPr lang="fr-FR" sz="100" dirty="0"/>
                </a:p>
              </p:txBody>
            </p:sp>
            <p:sp>
              <p:nvSpPr>
                <p:cNvPr id="12" name="Rectangle 11"/>
                <p:cNvSpPr/>
                <p:nvPr/>
              </p:nvSpPr>
              <p:spPr>
                <a:xfrm>
                  <a:off x="-2121480" y="2608596"/>
                  <a:ext cx="110126" cy="139143"/>
                </a:xfrm>
                <a:prstGeom prst="rect">
                  <a:avLst/>
                </a:prstGeom>
                <a:solidFill>
                  <a:srgbClr val="CC0000"/>
                </a:solidFill>
                <a:ln>
                  <a:solidFill>
                    <a:srgbClr val="CC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 dirty="0" smtClean="0"/>
                    <a:t>@</a:t>
                  </a:r>
                  <a:endParaRPr lang="fr-FR" sz="100" dirty="0"/>
                </a:p>
              </p:txBody>
            </p:sp>
          </p:grpSp>
        </p:grpSp>
        <p:sp>
          <p:nvSpPr>
            <p:cNvPr id="13" name="Rectangle 12"/>
            <p:cNvSpPr/>
            <p:nvPr/>
          </p:nvSpPr>
          <p:spPr>
            <a:xfrm>
              <a:off x="365057" y="1340768"/>
              <a:ext cx="1728626" cy="2880320"/>
            </a:xfrm>
            <a:prstGeom prst="rect">
              <a:avLst/>
            </a:prstGeom>
            <a:ln>
              <a:solidFill>
                <a:schemeClr val="accent5">
                  <a:lumMod val="60000"/>
                  <a:lumOff val="40000"/>
                </a:schemeClr>
              </a:solidFill>
              <a:headEnd type="none" w="med" len="med"/>
              <a:tailEnd type="none" w="med" len="med"/>
            </a:ln>
          </p:spPr>
          <p:style>
            <a:lnRef idx="2">
              <a:schemeClr val="accent1">
                <a:shade val="50000"/>
              </a:schemeClr>
            </a:lnRef>
            <a:fillRef idx="1001">
              <a:schemeClr val="lt1"/>
            </a:fillRef>
            <a:effectRef idx="0">
              <a:schemeClr val="accent1"/>
            </a:effectRef>
            <a:fontRef idx="minor">
              <a:schemeClr val="lt1"/>
            </a:fontRef>
          </p:style>
          <p:txBody>
            <a:bodyPr rtlCol="0" anchor="b"/>
            <a:lstStyle/>
            <a:p>
              <a:endParaRPr lang="fr-FR" sz="1050" dirty="0">
                <a:solidFill>
                  <a:srgbClr val="0000FF"/>
                </a:solidFill>
              </a:endParaRPr>
            </a:p>
          </p:txBody>
        </p:sp>
        <p:sp>
          <p:nvSpPr>
            <p:cNvPr id="14" name="Rectangle 13"/>
            <p:cNvSpPr/>
            <p:nvPr/>
          </p:nvSpPr>
          <p:spPr>
            <a:xfrm>
              <a:off x="539552" y="1516702"/>
              <a:ext cx="288032" cy="360040"/>
            </a:xfrm>
            <a:prstGeom prst="rect">
              <a:avLst/>
            </a:prstGeom>
            <a:solidFill>
              <a:srgbClr val="00B0F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ym typeface="Webdings"/>
                </a:rPr>
                <a:t></a:t>
              </a:r>
              <a:endParaRPr lang="fr-FR" dirty="0"/>
            </a:p>
          </p:txBody>
        </p:sp>
        <p:sp>
          <p:nvSpPr>
            <p:cNvPr id="15" name="Rectangle 14"/>
            <p:cNvSpPr/>
            <p:nvPr/>
          </p:nvSpPr>
          <p:spPr>
            <a:xfrm>
              <a:off x="827584" y="1516702"/>
              <a:ext cx="499011" cy="360040"/>
            </a:xfrm>
            <a:prstGeom prst="rect">
              <a:avLst/>
            </a:prstGeom>
            <a:solidFill>
              <a:schemeClr val="bg1"/>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00" dirty="0">
                <a:solidFill>
                  <a:schemeClr val="tx1"/>
                </a:solidFill>
              </a:endParaRPr>
            </a:p>
          </p:txBody>
        </p:sp>
        <p:sp>
          <p:nvSpPr>
            <p:cNvPr id="16" name="Rectangle 15"/>
            <p:cNvSpPr/>
            <p:nvPr/>
          </p:nvSpPr>
          <p:spPr>
            <a:xfrm>
              <a:off x="1738844" y="3384532"/>
              <a:ext cx="288032" cy="216024"/>
            </a:xfrm>
            <a:prstGeom prst="rect">
              <a:avLst/>
            </a:prstGeom>
            <a:solidFill>
              <a:srgbClr val="CC0000"/>
            </a:solidFill>
            <a:ln>
              <a:solidFill>
                <a:srgbClr val="CC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7" name="Rectangle 16"/>
            <p:cNvSpPr/>
            <p:nvPr/>
          </p:nvSpPr>
          <p:spPr>
            <a:xfrm>
              <a:off x="1749024" y="1535182"/>
              <a:ext cx="288032" cy="216024"/>
            </a:xfrm>
            <a:prstGeom prst="rect">
              <a:avLst/>
            </a:prstGeom>
            <a:solidFill>
              <a:srgbClr val="CC0000"/>
            </a:solidFill>
            <a:ln>
              <a:solidFill>
                <a:srgbClr val="CC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8" name="Rectangle 17"/>
            <p:cNvSpPr/>
            <p:nvPr/>
          </p:nvSpPr>
          <p:spPr>
            <a:xfrm>
              <a:off x="1730832" y="2486790"/>
              <a:ext cx="288032" cy="216024"/>
            </a:xfrm>
            <a:prstGeom prst="rect">
              <a:avLst/>
            </a:prstGeom>
            <a:solidFill>
              <a:srgbClr val="CC0000"/>
            </a:solidFill>
            <a:ln>
              <a:solidFill>
                <a:srgbClr val="CC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9" name="Rectangle 18"/>
            <p:cNvSpPr/>
            <p:nvPr/>
          </p:nvSpPr>
          <p:spPr>
            <a:xfrm>
              <a:off x="1729007" y="3833484"/>
              <a:ext cx="288032" cy="216024"/>
            </a:xfrm>
            <a:prstGeom prst="rect">
              <a:avLst/>
            </a:prstGeom>
            <a:solidFill>
              <a:srgbClr val="CC0000"/>
            </a:solidFill>
            <a:ln>
              <a:solidFill>
                <a:srgbClr val="CC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cxnSp>
          <p:nvCxnSpPr>
            <p:cNvPr id="20" name="Connecteur droit avec flèche 19"/>
            <p:cNvCxnSpPr>
              <a:stCxn id="15" idx="3"/>
              <a:endCxn id="16" idx="1"/>
            </p:cNvCxnSpPr>
            <p:nvPr/>
          </p:nvCxnSpPr>
          <p:spPr>
            <a:xfrm>
              <a:off x="1326595" y="1696722"/>
              <a:ext cx="412249" cy="1795822"/>
            </a:xfrm>
            <a:prstGeom prst="straightConnector1">
              <a:avLst/>
            </a:prstGeom>
            <a:ln>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a:stCxn id="15" idx="3"/>
              <a:endCxn id="17" idx="1"/>
            </p:cNvCxnSpPr>
            <p:nvPr/>
          </p:nvCxnSpPr>
          <p:spPr>
            <a:xfrm flipV="1">
              <a:off x="1326595" y="1643194"/>
              <a:ext cx="422429" cy="53528"/>
            </a:xfrm>
            <a:prstGeom prst="straightConnector1">
              <a:avLst/>
            </a:prstGeom>
            <a:ln>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a:stCxn id="15" idx="3"/>
              <a:endCxn id="18" idx="1"/>
            </p:cNvCxnSpPr>
            <p:nvPr/>
          </p:nvCxnSpPr>
          <p:spPr>
            <a:xfrm>
              <a:off x="1326595" y="1696722"/>
              <a:ext cx="404237" cy="898080"/>
            </a:xfrm>
            <a:prstGeom prst="straightConnector1">
              <a:avLst/>
            </a:prstGeom>
            <a:ln>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a:stCxn id="15" idx="3"/>
              <a:endCxn id="19" idx="1"/>
            </p:cNvCxnSpPr>
            <p:nvPr/>
          </p:nvCxnSpPr>
          <p:spPr>
            <a:xfrm>
              <a:off x="1326595" y="1696722"/>
              <a:ext cx="402412" cy="2244774"/>
            </a:xfrm>
            <a:prstGeom prst="straightConnector1">
              <a:avLst/>
            </a:prstGeom>
            <a:ln>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729616" y="1893411"/>
              <a:ext cx="288032" cy="216024"/>
            </a:xfrm>
            <a:prstGeom prst="rect">
              <a:avLst/>
            </a:prstGeom>
            <a:solidFill>
              <a:srgbClr val="CC0000"/>
            </a:solidFill>
            <a:ln>
              <a:solidFill>
                <a:srgbClr val="CC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25" name="Rectangle 24"/>
            <p:cNvSpPr/>
            <p:nvPr/>
          </p:nvSpPr>
          <p:spPr>
            <a:xfrm>
              <a:off x="1732652" y="2900385"/>
              <a:ext cx="288032" cy="216024"/>
            </a:xfrm>
            <a:prstGeom prst="rect">
              <a:avLst/>
            </a:prstGeom>
            <a:solidFill>
              <a:srgbClr val="CC0000"/>
            </a:solidFill>
            <a:ln>
              <a:solidFill>
                <a:srgbClr val="CC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cxnSp>
          <p:nvCxnSpPr>
            <p:cNvPr id="26" name="Connecteur droit avec flèche 25"/>
            <p:cNvCxnSpPr>
              <a:stCxn id="15" idx="3"/>
              <a:endCxn id="24" idx="1"/>
            </p:cNvCxnSpPr>
            <p:nvPr/>
          </p:nvCxnSpPr>
          <p:spPr>
            <a:xfrm>
              <a:off x="1326595" y="1696722"/>
              <a:ext cx="403021" cy="304701"/>
            </a:xfrm>
            <a:prstGeom prst="straightConnector1">
              <a:avLst/>
            </a:prstGeom>
            <a:ln>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Connecteur droit avec flèche 26"/>
            <p:cNvCxnSpPr>
              <a:stCxn id="15" idx="3"/>
              <a:endCxn id="25" idx="1"/>
            </p:cNvCxnSpPr>
            <p:nvPr/>
          </p:nvCxnSpPr>
          <p:spPr>
            <a:xfrm>
              <a:off x="1326595" y="1696722"/>
              <a:ext cx="406057" cy="1311675"/>
            </a:xfrm>
            <a:prstGeom prst="straightConnector1">
              <a:avLst/>
            </a:prstGeom>
            <a:ln>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2" name="Picture 3" descr="D:\Utilisateurs\A72323\Downloads\Database-Free-PNG-Ima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1530" y="3567404"/>
            <a:ext cx="294569" cy="288219"/>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e 32"/>
          <p:cNvGrpSpPr/>
          <p:nvPr/>
        </p:nvGrpSpPr>
        <p:grpSpPr>
          <a:xfrm>
            <a:off x="1933549" y="2961829"/>
            <a:ext cx="292550" cy="281743"/>
            <a:chOff x="4856787" y="2793757"/>
            <a:chExt cx="292550" cy="281743"/>
          </a:xfrm>
        </p:grpSpPr>
        <p:pic>
          <p:nvPicPr>
            <p:cNvPr id="34" name="Picture 2"/>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67594" y="2793757"/>
              <a:ext cx="281743" cy="28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8"/>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4856787" y="2865066"/>
              <a:ext cx="210434" cy="21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7" name="Groupe 36"/>
          <p:cNvGrpSpPr/>
          <p:nvPr/>
        </p:nvGrpSpPr>
        <p:grpSpPr>
          <a:xfrm>
            <a:off x="2641209" y="3343055"/>
            <a:ext cx="63017" cy="51121"/>
            <a:chOff x="2630176" y="1340768"/>
            <a:chExt cx="213632" cy="269746"/>
          </a:xfrm>
        </p:grpSpPr>
        <p:sp>
          <p:nvSpPr>
            <p:cNvPr id="53" name="Rectangle à coins arrondis 52"/>
            <p:cNvSpPr/>
            <p:nvPr/>
          </p:nvSpPr>
          <p:spPr>
            <a:xfrm>
              <a:off x="2630176" y="1340768"/>
              <a:ext cx="213632" cy="269746"/>
            </a:xfrm>
            <a:prstGeom prst="roundRect">
              <a:avLst/>
            </a:prstGeom>
            <a:solidFill>
              <a:schemeClr val="bg1">
                <a:lumMod val="95000"/>
              </a:schemeClr>
            </a:solid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4" name="Groupe 53"/>
            <p:cNvGrpSpPr/>
            <p:nvPr/>
          </p:nvGrpSpPr>
          <p:grpSpPr>
            <a:xfrm>
              <a:off x="2673944" y="1412776"/>
              <a:ext cx="112213" cy="160395"/>
              <a:chOff x="-2374450" y="2259615"/>
              <a:chExt cx="363096" cy="488151"/>
            </a:xfrm>
          </p:grpSpPr>
          <p:sp>
            <p:nvSpPr>
              <p:cNvPr id="55" name="Rectangle 54"/>
              <p:cNvSpPr/>
              <p:nvPr/>
            </p:nvSpPr>
            <p:spPr>
              <a:xfrm>
                <a:off x="-2230435" y="2259615"/>
                <a:ext cx="110126" cy="154953"/>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dirty="0" smtClean="0">
                    <a:sym typeface="Webdings"/>
                  </a:rPr>
                  <a:t></a:t>
                </a:r>
                <a:endParaRPr lang="fr-FR" sz="500" dirty="0"/>
              </a:p>
            </p:txBody>
          </p:sp>
          <p:sp>
            <p:nvSpPr>
              <p:cNvPr id="56" name="Rectangle 55"/>
              <p:cNvSpPr/>
              <p:nvPr/>
            </p:nvSpPr>
            <p:spPr>
              <a:xfrm>
                <a:off x="-2374450" y="2608623"/>
                <a:ext cx="144014" cy="139143"/>
              </a:xfrm>
              <a:prstGeom prst="rect">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 dirty="0" smtClean="0">
                    <a:sym typeface="Webdings"/>
                  </a:rPr>
                  <a:t></a:t>
                </a:r>
                <a:endParaRPr lang="fr-FR" sz="100" dirty="0"/>
              </a:p>
            </p:txBody>
          </p:sp>
          <p:sp>
            <p:nvSpPr>
              <p:cNvPr id="57" name="Rectangle 56"/>
              <p:cNvSpPr/>
              <p:nvPr/>
            </p:nvSpPr>
            <p:spPr>
              <a:xfrm>
                <a:off x="-2121480" y="2608596"/>
                <a:ext cx="110126" cy="139143"/>
              </a:xfrm>
              <a:prstGeom prst="rect">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 dirty="0" smtClean="0"/>
                  <a:t>@</a:t>
                </a:r>
                <a:endParaRPr lang="fr-FR" sz="100" dirty="0"/>
              </a:p>
            </p:txBody>
          </p:sp>
        </p:grpSp>
      </p:grpSp>
      <p:sp>
        <p:nvSpPr>
          <p:cNvPr id="38" name="Rectangle 37"/>
          <p:cNvSpPr/>
          <p:nvPr/>
        </p:nvSpPr>
        <p:spPr>
          <a:xfrm>
            <a:off x="2632218" y="3138355"/>
            <a:ext cx="509909" cy="545866"/>
          </a:xfrm>
          <a:prstGeom prst="rect">
            <a:avLst/>
          </a:prstGeom>
          <a:ln>
            <a:solidFill>
              <a:schemeClr val="accent5">
                <a:lumMod val="60000"/>
                <a:lumOff val="40000"/>
              </a:schemeClr>
            </a:solidFill>
          </a:ln>
        </p:spPr>
        <p:style>
          <a:lnRef idx="2">
            <a:schemeClr val="accent1">
              <a:shade val="50000"/>
            </a:schemeClr>
          </a:lnRef>
          <a:fillRef idx="1001">
            <a:schemeClr val="lt1"/>
          </a:fillRef>
          <a:effectRef idx="0">
            <a:schemeClr val="accent1"/>
          </a:effectRef>
          <a:fontRef idx="minor">
            <a:schemeClr val="lt1"/>
          </a:fontRef>
        </p:style>
        <p:txBody>
          <a:bodyPr rtlCol="0" anchor="b"/>
          <a:lstStyle/>
          <a:p>
            <a:endParaRPr lang="fr-FR" sz="1050" dirty="0">
              <a:solidFill>
                <a:srgbClr val="0000FF"/>
              </a:solidFill>
            </a:endParaRPr>
          </a:p>
        </p:txBody>
      </p:sp>
      <p:sp>
        <p:nvSpPr>
          <p:cNvPr id="39" name="Rectangle 38"/>
          <p:cNvSpPr/>
          <p:nvPr/>
        </p:nvSpPr>
        <p:spPr>
          <a:xfrm>
            <a:off x="2683690" y="3171697"/>
            <a:ext cx="84963" cy="68233"/>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 name="Rectangle 39"/>
          <p:cNvSpPr/>
          <p:nvPr/>
        </p:nvSpPr>
        <p:spPr>
          <a:xfrm>
            <a:off x="2768654" y="3171697"/>
            <a:ext cx="147198" cy="68233"/>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00" dirty="0">
              <a:solidFill>
                <a:schemeClr val="tx1"/>
              </a:solidFill>
            </a:endParaRPr>
          </a:p>
        </p:txBody>
      </p:sp>
      <p:sp>
        <p:nvSpPr>
          <p:cNvPr id="41" name="Rectangle 40"/>
          <p:cNvSpPr/>
          <p:nvPr/>
        </p:nvSpPr>
        <p:spPr>
          <a:xfrm>
            <a:off x="3037457" y="3525680"/>
            <a:ext cx="84963" cy="40940"/>
          </a:xfrm>
          <a:prstGeom prst="rect">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42" name="Rectangle 41"/>
          <p:cNvSpPr/>
          <p:nvPr/>
        </p:nvSpPr>
        <p:spPr>
          <a:xfrm>
            <a:off x="3040460" y="3175200"/>
            <a:ext cx="84963" cy="40940"/>
          </a:xfrm>
          <a:prstGeom prst="rect">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43" name="Rectangle 42"/>
          <p:cNvSpPr/>
          <p:nvPr/>
        </p:nvSpPr>
        <p:spPr>
          <a:xfrm>
            <a:off x="3035093" y="3355544"/>
            <a:ext cx="84963" cy="40940"/>
          </a:xfrm>
          <a:prstGeom prst="rect">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44" name="Rectangle 43"/>
          <p:cNvSpPr/>
          <p:nvPr/>
        </p:nvSpPr>
        <p:spPr>
          <a:xfrm>
            <a:off x="3034555" y="3610764"/>
            <a:ext cx="84963" cy="40940"/>
          </a:xfrm>
          <a:prstGeom prst="rect">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cxnSp>
        <p:nvCxnSpPr>
          <p:cNvPr id="45" name="Connecteur droit avec flèche 44"/>
          <p:cNvCxnSpPr>
            <a:stCxn id="40" idx="3"/>
            <a:endCxn id="41" idx="1"/>
          </p:cNvCxnSpPr>
          <p:nvPr/>
        </p:nvCxnSpPr>
        <p:spPr>
          <a:xfrm>
            <a:off x="2915852" y="3205814"/>
            <a:ext cx="121605" cy="340337"/>
          </a:xfrm>
          <a:prstGeom prst="straightConnector1">
            <a:avLst/>
          </a:prstGeom>
          <a:ln w="3175">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Connecteur droit avec flèche 45"/>
          <p:cNvCxnSpPr>
            <a:stCxn id="40" idx="3"/>
            <a:endCxn id="42" idx="1"/>
          </p:cNvCxnSpPr>
          <p:nvPr/>
        </p:nvCxnSpPr>
        <p:spPr>
          <a:xfrm flipV="1">
            <a:off x="2915852" y="3195669"/>
            <a:ext cx="124608" cy="10144"/>
          </a:xfrm>
          <a:prstGeom prst="straightConnector1">
            <a:avLst/>
          </a:prstGeom>
          <a:ln w="3175">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Connecteur droit avec flèche 46"/>
          <p:cNvCxnSpPr>
            <a:stCxn id="40" idx="3"/>
            <a:endCxn id="43" idx="1"/>
          </p:cNvCxnSpPr>
          <p:nvPr/>
        </p:nvCxnSpPr>
        <p:spPr>
          <a:xfrm>
            <a:off x="2915852" y="3205814"/>
            <a:ext cx="119242" cy="170200"/>
          </a:xfrm>
          <a:prstGeom prst="straightConnector1">
            <a:avLst/>
          </a:prstGeom>
          <a:ln w="3175">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Connecteur droit avec flèche 47"/>
          <p:cNvCxnSpPr>
            <a:stCxn id="40" idx="3"/>
            <a:endCxn id="44" idx="1"/>
          </p:cNvCxnSpPr>
          <p:nvPr/>
        </p:nvCxnSpPr>
        <p:spPr>
          <a:xfrm>
            <a:off x="2915852" y="3205814"/>
            <a:ext cx="118703" cy="425420"/>
          </a:xfrm>
          <a:prstGeom prst="straightConnector1">
            <a:avLst/>
          </a:prstGeom>
          <a:ln w="3175">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034735" y="3266085"/>
            <a:ext cx="84963" cy="40940"/>
          </a:xfrm>
          <a:prstGeom prst="rect">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50" name="Rectangle 49"/>
          <p:cNvSpPr/>
          <p:nvPr/>
        </p:nvSpPr>
        <p:spPr>
          <a:xfrm>
            <a:off x="3035630" y="3433927"/>
            <a:ext cx="84963" cy="40940"/>
          </a:xfrm>
          <a:prstGeom prst="rect">
            <a:avLst/>
          </a:prstGeom>
          <a:solidFill>
            <a:srgbClr val="CC0000"/>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cxnSp>
        <p:nvCxnSpPr>
          <p:cNvPr id="51" name="Connecteur droit avec flèche 50"/>
          <p:cNvCxnSpPr>
            <a:stCxn id="40" idx="3"/>
            <a:endCxn id="49" idx="1"/>
          </p:cNvCxnSpPr>
          <p:nvPr/>
        </p:nvCxnSpPr>
        <p:spPr>
          <a:xfrm>
            <a:off x="2915852" y="3205814"/>
            <a:ext cx="118883" cy="80741"/>
          </a:xfrm>
          <a:prstGeom prst="straightConnector1">
            <a:avLst/>
          </a:prstGeom>
          <a:ln w="3175">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Connecteur droit avec flèche 51"/>
          <p:cNvCxnSpPr>
            <a:stCxn id="40" idx="3"/>
            <a:endCxn id="50" idx="1"/>
          </p:cNvCxnSpPr>
          <p:nvPr/>
        </p:nvCxnSpPr>
        <p:spPr>
          <a:xfrm>
            <a:off x="2915852" y="3205814"/>
            <a:ext cx="119778" cy="248583"/>
          </a:xfrm>
          <a:prstGeom prst="straightConnector1">
            <a:avLst/>
          </a:prstGeom>
          <a:ln w="3175">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Connecteur en angle 61"/>
          <p:cNvCxnSpPr>
            <a:stCxn id="13" idx="3"/>
            <a:endCxn id="32" idx="1"/>
          </p:cNvCxnSpPr>
          <p:nvPr/>
        </p:nvCxnSpPr>
        <p:spPr>
          <a:xfrm>
            <a:off x="1691823" y="3326326"/>
            <a:ext cx="239707" cy="385188"/>
          </a:xfrm>
          <a:prstGeom prst="bentConnector3">
            <a:avLst/>
          </a:prstGeom>
          <a:ln>
            <a:solidFill>
              <a:schemeClr val="accent4">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Connecteur en angle 63"/>
          <p:cNvCxnSpPr>
            <a:stCxn id="13" idx="3"/>
            <a:endCxn id="35" idx="1"/>
          </p:cNvCxnSpPr>
          <p:nvPr/>
        </p:nvCxnSpPr>
        <p:spPr>
          <a:xfrm flipV="1">
            <a:off x="1691823" y="3138355"/>
            <a:ext cx="241726" cy="187971"/>
          </a:xfrm>
          <a:prstGeom prst="bentConnector3">
            <a:avLst>
              <a:gd name="adj1" fmla="val 50000"/>
            </a:avLst>
          </a:prstGeom>
          <a:ln>
            <a:solidFill>
              <a:schemeClr val="accent4">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Connecteur en angle 66"/>
          <p:cNvCxnSpPr>
            <a:stCxn id="34" idx="3"/>
            <a:endCxn id="38" idx="1"/>
          </p:cNvCxnSpPr>
          <p:nvPr/>
        </p:nvCxnSpPr>
        <p:spPr>
          <a:xfrm>
            <a:off x="2226099" y="3102701"/>
            <a:ext cx="406119" cy="308587"/>
          </a:xfrm>
          <a:prstGeom prst="bentConnector3">
            <a:avLst>
              <a:gd name="adj1" fmla="val 50000"/>
            </a:avLst>
          </a:prstGeom>
          <a:ln>
            <a:solidFill>
              <a:schemeClr val="accent4">
                <a:lumMod val="7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Connecteur en angle 69"/>
          <p:cNvCxnSpPr>
            <a:stCxn id="32" idx="3"/>
            <a:endCxn id="38" idx="1"/>
          </p:cNvCxnSpPr>
          <p:nvPr/>
        </p:nvCxnSpPr>
        <p:spPr>
          <a:xfrm flipV="1">
            <a:off x="2226099" y="3411288"/>
            <a:ext cx="406119" cy="300226"/>
          </a:xfrm>
          <a:prstGeom prst="bentConnector3">
            <a:avLst>
              <a:gd name="adj1" fmla="val 50000"/>
            </a:avLst>
          </a:prstGeom>
          <a:ln>
            <a:solidFill>
              <a:schemeClr val="accent4">
                <a:lumMod val="7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5" name="Groupe 74"/>
          <p:cNvGrpSpPr/>
          <p:nvPr/>
        </p:nvGrpSpPr>
        <p:grpSpPr>
          <a:xfrm>
            <a:off x="3495570" y="3197724"/>
            <a:ext cx="292550" cy="281743"/>
            <a:chOff x="4856787" y="2793757"/>
            <a:chExt cx="292550" cy="281743"/>
          </a:xfrm>
        </p:grpSpPr>
        <p:pic>
          <p:nvPicPr>
            <p:cNvPr id="76" name="Picture 2"/>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67594" y="2793757"/>
              <a:ext cx="281743" cy="28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8"/>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4856787" y="2865066"/>
              <a:ext cx="210434" cy="21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78" name="Connecteur en angle 77"/>
          <p:cNvCxnSpPr>
            <a:stCxn id="43" idx="3"/>
            <a:endCxn id="77" idx="1"/>
          </p:cNvCxnSpPr>
          <p:nvPr/>
        </p:nvCxnSpPr>
        <p:spPr>
          <a:xfrm flipV="1">
            <a:off x="3120056" y="3374250"/>
            <a:ext cx="375514" cy="1764"/>
          </a:xfrm>
          <a:prstGeom prst="bentConnector3">
            <a:avLst>
              <a:gd name="adj1" fmla="val 50000"/>
            </a:avLst>
          </a:prstGeom>
          <a:ln>
            <a:solidFill>
              <a:schemeClr val="accent4">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2" name="Groupe 81"/>
          <p:cNvGrpSpPr/>
          <p:nvPr/>
        </p:nvGrpSpPr>
        <p:grpSpPr>
          <a:xfrm>
            <a:off x="4176812" y="3116923"/>
            <a:ext cx="576064" cy="426669"/>
            <a:chOff x="5183129" y="4217417"/>
            <a:chExt cx="476041" cy="476114"/>
          </a:xfrm>
        </p:grpSpPr>
        <p:pic>
          <p:nvPicPr>
            <p:cNvPr id="83"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9264"/>
            <a:stretch/>
          </p:blipFill>
          <p:spPr bwMode="auto">
            <a:xfrm>
              <a:off x="5191118" y="4235416"/>
              <a:ext cx="468052" cy="458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83129" y="4217417"/>
              <a:ext cx="396983" cy="16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85" name="Connecteur en angle 84"/>
          <p:cNvCxnSpPr>
            <a:stCxn id="76" idx="3"/>
            <a:endCxn id="83" idx="1"/>
          </p:cNvCxnSpPr>
          <p:nvPr/>
        </p:nvCxnSpPr>
        <p:spPr>
          <a:xfrm flipV="1">
            <a:off x="3788120" y="3338323"/>
            <a:ext cx="398360" cy="273"/>
          </a:xfrm>
          <a:prstGeom prst="bentConnector3">
            <a:avLst>
              <a:gd name="adj1" fmla="val 50000"/>
            </a:avLst>
          </a:prstGeom>
          <a:ln>
            <a:solidFill>
              <a:schemeClr val="accent4">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1" name="ZoneTexte 90"/>
          <p:cNvSpPr txBox="1"/>
          <p:nvPr/>
        </p:nvSpPr>
        <p:spPr>
          <a:xfrm>
            <a:off x="327874" y="3910871"/>
            <a:ext cx="1363950" cy="40011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fr-FR" sz="1000" dirty="0" smtClean="0"/>
              <a:t>Traitement Actions Unica</a:t>
            </a:r>
            <a:endParaRPr lang="fr-FR" sz="1000" dirty="0"/>
          </a:p>
        </p:txBody>
      </p:sp>
      <p:sp>
        <p:nvSpPr>
          <p:cNvPr id="92" name="ZoneTexte 91"/>
          <p:cNvSpPr txBox="1"/>
          <p:nvPr/>
        </p:nvSpPr>
        <p:spPr>
          <a:xfrm>
            <a:off x="2495692" y="3878808"/>
            <a:ext cx="1210312" cy="400110"/>
          </a:xfrm>
          <a:prstGeom prst="rect">
            <a:avLst/>
          </a:prstGeom>
          <a:solidFill>
            <a:schemeClr val="accent6">
              <a:lumMod val="75000"/>
            </a:schemeClr>
          </a:solidFill>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fr-FR" sz="1000" dirty="0" smtClean="0"/>
              <a:t>Traitements DI Unica</a:t>
            </a:r>
            <a:endParaRPr lang="fr-FR" sz="1000" dirty="0"/>
          </a:p>
        </p:txBody>
      </p:sp>
      <p:sp>
        <p:nvSpPr>
          <p:cNvPr id="93" name="ZoneTexte 92"/>
          <p:cNvSpPr txBox="1"/>
          <p:nvPr/>
        </p:nvSpPr>
        <p:spPr>
          <a:xfrm>
            <a:off x="3903376" y="3890562"/>
            <a:ext cx="1603998" cy="400110"/>
          </a:xfrm>
          <a:prstGeom prst="rect">
            <a:avLst/>
          </a:prstGeom>
          <a:solidFill>
            <a:schemeClr val="accent6">
              <a:lumMod val="75000"/>
            </a:schemeClr>
          </a:solidFill>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fr-FR" sz="1000" dirty="0" smtClean="0"/>
              <a:t>Traitements DI </a:t>
            </a:r>
          </a:p>
          <a:p>
            <a:pPr algn="ctr"/>
            <a:r>
              <a:rPr lang="fr-FR" sz="1000" dirty="0" smtClean="0"/>
              <a:t>SAS</a:t>
            </a:r>
          </a:p>
        </p:txBody>
      </p:sp>
      <p:pic>
        <p:nvPicPr>
          <p:cNvPr id="94" name="Picture 7"/>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88373" y="3075099"/>
            <a:ext cx="526024" cy="526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5" name="Connecteur en angle 94"/>
          <p:cNvCxnSpPr>
            <a:stCxn id="83" idx="3"/>
            <a:endCxn id="102" idx="1"/>
          </p:cNvCxnSpPr>
          <p:nvPr/>
        </p:nvCxnSpPr>
        <p:spPr>
          <a:xfrm>
            <a:off x="4752876" y="3338323"/>
            <a:ext cx="363065" cy="76"/>
          </a:xfrm>
          <a:prstGeom prst="bentConnector3">
            <a:avLst>
              <a:gd name="adj1" fmla="val 50000"/>
            </a:avLst>
          </a:prstGeom>
          <a:ln>
            <a:solidFill>
              <a:schemeClr val="accent4">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8" name="ZoneTexte 97"/>
          <p:cNvSpPr txBox="1"/>
          <p:nvPr/>
        </p:nvSpPr>
        <p:spPr>
          <a:xfrm>
            <a:off x="5727955" y="3890532"/>
            <a:ext cx="1462119" cy="369332"/>
          </a:xfrm>
          <a:prstGeom prst="rect">
            <a:avLst/>
          </a:prstGeom>
          <a:solidFill>
            <a:schemeClr val="accent6">
              <a:lumMod val="75000"/>
            </a:schemeClr>
          </a:solidFill>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endParaRPr lang="fr-FR" sz="900" dirty="0" smtClean="0"/>
          </a:p>
          <a:p>
            <a:pPr algn="ctr"/>
            <a:r>
              <a:rPr lang="fr-FR" sz="900" dirty="0" smtClean="0"/>
              <a:t>Batch DI</a:t>
            </a:r>
          </a:p>
        </p:txBody>
      </p:sp>
      <p:grpSp>
        <p:nvGrpSpPr>
          <p:cNvPr id="100" name="Groupe 99"/>
          <p:cNvGrpSpPr/>
          <p:nvPr/>
        </p:nvGrpSpPr>
        <p:grpSpPr>
          <a:xfrm>
            <a:off x="5115941" y="3161873"/>
            <a:ext cx="292550" cy="281743"/>
            <a:chOff x="4856787" y="2793757"/>
            <a:chExt cx="292550" cy="281743"/>
          </a:xfrm>
        </p:grpSpPr>
        <p:pic>
          <p:nvPicPr>
            <p:cNvPr id="101" name="Picture 2"/>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67594" y="2793757"/>
              <a:ext cx="281743" cy="28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8"/>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4856787" y="2865066"/>
              <a:ext cx="210434" cy="21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04" name="Connecteur en angle 103"/>
          <p:cNvCxnSpPr>
            <a:stCxn id="102" idx="3"/>
            <a:endCxn id="94" idx="1"/>
          </p:cNvCxnSpPr>
          <p:nvPr/>
        </p:nvCxnSpPr>
        <p:spPr>
          <a:xfrm flipV="1">
            <a:off x="5326375" y="3338111"/>
            <a:ext cx="361998" cy="288"/>
          </a:xfrm>
          <a:prstGeom prst="bentConnector3">
            <a:avLst>
              <a:gd name="adj1" fmla="val 50000"/>
            </a:avLst>
          </a:prstGeom>
          <a:ln>
            <a:solidFill>
              <a:schemeClr val="accent4">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7" name="Picture 3" descr="D:\Utilisateurs\A72323\Downloads\Database-Free-PNG-Image.png"/>
          <p:cNvPicPr>
            <a:picLocks noChangeAspect="1" noChangeArrowheads="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619844" y="3580428"/>
            <a:ext cx="294569" cy="288219"/>
          </a:xfrm>
          <a:prstGeom prst="rect">
            <a:avLst/>
          </a:prstGeom>
          <a:noFill/>
          <a:extLst>
            <a:ext uri="{909E8E84-426E-40DD-AFC4-6F175D3DCCD1}">
              <a14:hiddenFill xmlns:a14="http://schemas.microsoft.com/office/drawing/2010/main">
                <a:solidFill>
                  <a:srgbClr val="FFFFFF"/>
                </a:solidFill>
              </a14:hiddenFill>
            </a:ext>
          </a:extLst>
        </p:spPr>
      </p:pic>
      <p:grpSp>
        <p:nvGrpSpPr>
          <p:cNvPr id="108" name="Groupe 107"/>
          <p:cNvGrpSpPr/>
          <p:nvPr/>
        </p:nvGrpSpPr>
        <p:grpSpPr>
          <a:xfrm>
            <a:off x="6620598" y="2894578"/>
            <a:ext cx="292550" cy="281743"/>
            <a:chOff x="4856787" y="2793757"/>
            <a:chExt cx="292550" cy="281743"/>
          </a:xfrm>
        </p:grpSpPr>
        <p:pic>
          <p:nvPicPr>
            <p:cNvPr id="109" name="Picture 2"/>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67594" y="2793757"/>
              <a:ext cx="281743" cy="28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 name="Picture 8"/>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4856787" y="2865066"/>
              <a:ext cx="210434" cy="21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11" name="Connecteur en angle 110"/>
          <p:cNvCxnSpPr>
            <a:stCxn id="94" idx="3"/>
            <a:endCxn id="110" idx="1"/>
          </p:cNvCxnSpPr>
          <p:nvPr/>
        </p:nvCxnSpPr>
        <p:spPr>
          <a:xfrm flipV="1">
            <a:off x="6214397" y="3071104"/>
            <a:ext cx="406201" cy="267007"/>
          </a:xfrm>
          <a:prstGeom prst="bentConnector3">
            <a:avLst>
              <a:gd name="adj1" fmla="val 50000"/>
            </a:avLst>
          </a:prstGeom>
          <a:ln>
            <a:solidFill>
              <a:schemeClr val="accent4">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Connecteur en angle 113"/>
          <p:cNvCxnSpPr>
            <a:stCxn id="94" idx="3"/>
            <a:endCxn id="107" idx="1"/>
          </p:cNvCxnSpPr>
          <p:nvPr/>
        </p:nvCxnSpPr>
        <p:spPr>
          <a:xfrm>
            <a:off x="6214397" y="3338111"/>
            <a:ext cx="405447" cy="386427"/>
          </a:xfrm>
          <a:prstGeom prst="bentConnector3">
            <a:avLst>
              <a:gd name="adj1" fmla="val 50000"/>
            </a:avLst>
          </a:prstGeom>
          <a:ln>
            <a:solidFill>
              <a:schemeClr val="accent4">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Organigramme : Terminateur 116"/>
          <p:cNvSpPr/>
          <p:nvPr/>
        </p:nvSpPr>
        <p:spPr>
          <a:xfrm>
            <a:off x="7190073" y="2852087"/>
            <a:ext cx="1614519" cy="87245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CIBLE</a:t>
            </a:r>
            <a:endParaRPr lang="fr-FR" dirty="0"/>
          </a:p>
        </p:txBody>
      </p:sp>
      <p:cxnSp>
        <p:nvCxnSpPr>
          <p:cNvPr id="118" name="Connecteur en angle 117"/>
          <p:cNvCxnSpPr>
            <a:stCxn id="109" idx="3"/>
            <a:endCxn id="117" idx="1"/>
          </p:cNvCxnSpPr>
          <p:nvPr/>
        </p:nvCxnSpPr>
        <p:spPr>
          <a:xfrm>
            <a:off x="6913148" y="3035450"/>
            <a:ext cx="276925" cy="252863"/>
          </a:xfrm>
          <a:prstGeom prst="bentConnector3">
            <a:avLst>
              <a:gd name="adj1" fmla="val 50000"/>
            </a:avLst>
          </a:prstGeom>
          <a:ln>
            <a:solidFill>
              <a:schemeClr val="accent4">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Connecteur en angle 120"/>
          <p:cNvCxnSpPr>
            <a:stCxn id="107" idx="3"/>
            <a:endCxn id="117" idx="1"/>
          </p:cNvCxnSpPr>
          <p:nvPr/>
        </p:nvCxnSpPr>
        <p:spPr>
          <a:xfrm flipV="1">
            <a:off x="6914413" y="3288313"/>
            <a:ext cx="275660" cy="436225"/>
          </a:xfrm>
          <a:prstGeom prst="bentConnector3">
            <a:avLst>
              <a:gd name="adj1" fmla="val 50000"/>
            </a:avLst>
          </a:prstGeom>
          <a:ln>
            <a:solidFill>
              <a:schemeClr val="accent4">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4" name="Rectangle 123"/>
          <p:cNvSpPr/>
          <p:nvPr/>
        </p:nvSpPr>
        <p:spPr>
          <a:xfrm>
            <a:off x="3907911" y="4241781"/>
            <a:ext cx="1742362" cy="507831"/>
          </a:xfrm>
          <a:prstGeom prst="rect">
            <a:avLst/>
          </a:prstGeom>
        </p:spPr>
        <p:txBody>
          <a:bodyPr wrap="square">
            <a:spAutoFit/>
          </a:bodyPr>
          <a:lstStyle/>
          <a:p>
            <a:pPr marL="171450" indent="-171450">
              <a:buFont typeface="Arial" panose="020B0604020202020204" pitchFamily="34" charset="0"/>
              <a:buChar char="•"/>
            </a:pPr>
            <a:r>
              <a:rPr lang="fr-FR" sz="900" i="1" dirty="0"/>
              <a:t>Transcodage </a:t>
            </a:r>
            <a:r>
              <a:rPr lang="fr-FR" sz="900" i="1" dirty="0" err="1"/>
              <a:t>utf</a:t>
            </a:r>
            <a:r>
              <a:rPr lang="fr-FR" sz="900" i="1" dirty="0"/>
              <a:t> 8</a:t>
            </a:r>
          </a:p>
          <a:p>
            <a:pPr marL="171450" indent="-171450">
              <a:buFont typeface="Arial" panose="020B0604020202020204" pitchFamily="34" charset="0"/>
              <a:buChar char="•"/>
            </a:pPr>
            <a:r>
              <a:rPr lang="fr-FR" sz="900" i="1" dirty="0"/>
              <a:t>Traitements additionnels (Facultatif)</a:t>
            </a:r>
          </a:p>
        </p:txBody>
      </p:sp>
      <p:sp>
        <p:nvSpPr>
          <p:cNvPr id="125" name="ZoneTexte 124"/>
          <p:cNvSpPr txBox="1"/>
          <p:nvPr/>
        </p:nvSpPr>
        <p:spPr>
          <a:xfrm>
            <a:off x="7471682" y="3890532"/>
            <a:ext cx="1143744" cy="400110"/>
          </a:xfrm>
          <a:prstGeom prst="rect">
            <a:avLst/>
          </a:prstGeom>
          <a:solidFill>
            <a:srgbClr val="002060"/>
          </a:solidFill>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fr-FR" sz="1000" dirty="0" smtClean="0"/>
              <a:t>Import système cible</a:t>
            </a:r>
          </a:p>
        </p:txBody>
      </p:sp>
      <p:sp>
        <p:nvSpPr>
          <p:cNvPr id="126" name="Rectangle 125"/>
          <p:cNvSpPr/>
          <p:nvPr/>
        </p:nvSpPr>
        <p:spPr>
          <a:xfrm>
            <a:off x="2416841" y="4301624"/>
            <a:ext cx="1289163" cy="230832"/>
          </a:xfrm>
          <a:prstGeom prst="rect">
            <a:avLst/>
          </a:prstGeom>
        </p:spPr>
        <p:txBody>
          <a:bodyPr wrap="square">
            <a:spAutoFit/>
          </a:bodyPr>
          <a:lstStyle/>
          <a:p>
            <a:pPr marL="171450" indent="-171450">
              <a:buFont typeface="Arial" panose="020B0604020202020204" pitchFamily="34" charset="0"/>
              <a:buChar char="•"/>
            </a:pPr>
            <a:r>
              <a:rPr lang="fr-FR" sz="900" i="1" dirty="0" smtClean="0"/>
              <a:t>Facultatif</a:t>
            </a:r>
            <a:endParaRPr lang="fr-FR" sz="900" i="1" dirty="0"/>
          </a:p>
        </p:txBody>
      </p:sp>
    </p:spTree>
    <p:extLst>
      <p:ext uri="{BB962C8B-B14F-4D97-AF65-F5344CB8AC3E}">
        <p14:creationId xmlns:p14="http://schemas.microsoft.com/office/powerpoint/2010/main" val="20922306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Point de vigilance en sortie d’historique Unica</a:t>
            </a:r>
            <a:endParaRPr lang="fr-FR" dirty="0"/>
          </a:p>
        </p:txBody>
      </p:sp>
      <p:sp>
        <p:nvSpPr>
          <p:cNvPr id="3" name="Espace réservé du contenu 2"/>
          <p:cNvSpPr>
            <a:spLocks noGrp="1"/>
          </p:cNvSpPr>
          <p:nvPr>
            <p:ph idx="1"/>
          </p:nvPr>
        </p:nvSpPr>
        <p:spPr>
          <a:xfrm>
            <a:off x="1547663" y="1483784"/>
            <a:ext cx="6983579" cy="4567767"/>
          </a:xfrm>
        </p:spPr>
        <p:txBody>
          <a:bodyPr/>
          <a:lstStyle/>
          <a:p>
            <a:r>
              <a:rPr lang="fr-FR" dirty="0" smtClean="0">
                <a:latin typeface="+mn-lt"/>
              </a:rPr>
              <a:t>Contraintes de format</a:t>
            </a:r>
          </a:p>
          <a:p>
            <a:pPr lvl="4"/>
            <a:r>
              <a:rPr lang="fr-FR" sz="1200" dirty="0" smtClean="0">
                <a:latin typeface="+mn-lt"/>
              </a:rPr>
              <a:t>Les </a:t>
            </a:r>
            <a:r>
              <a:rPr lang="fr-FR" sz="1200" dirty="0">
                <a:latin typeface="+mn-lt"/>
              </a:rPr>
              <a:t>données qui peuvent poser problème sont les données banalisées des données complémentaires (CHAR_*, NUM_*, DATE_*).</a:t>
            </a:r>
          </a:p>
          <a:p>
            <a:pPr lvl="4"/>
            <a:r>
              <a:rPr lang="fr-FR" sz="1200" dirty="0">
                <a:latin typeface="+mn-lt"/>
              </a:rPr>
              <a:t>Les données numériques avec décimales doivent contenir un point et pas une virgule.</a:t>
            </a:r>
          </a:p>
          <a:p>
            <a:pPr lvl="4"/>
            <a:r>
              <a:rPr lang="fr-FR" sz="1200" dirty="0">
                <a:latin typeface="+mn-lt"/>
              </a:rPr>
              <a:t>Les dates doivent être au format AAAA-MM-JJ, pour ne pas avoir confusion entre le jour et le mois</a:t>
            </a:r>
            <a:r>
              <a:rPr lang="fr-FR" sz="1200" dirty="0" smtClean="0">
                <a:latin typeface="+mn-lt"/>
              </a:rPr>
              <a:t>.</a:t>
            </a:r>
          </a:p>
          <a:p>
            <a:pPr lvl="4"/>
            <a:endParaRPr lang="fr-FR" sz="1200" dirty="0">
              <a:latin typeface="+mn-lt"/>
            </a:endParaRPr>
          </a:p>
          <a:p>
            <a:r>
              <a:rPr lang="fr-FR" dirty="0">
                <a:latin typeface="+mn-lt"/>
              </a:rPr>
              <a:t> </a:t>
            </a:r>
            <a:r>
              <a:rPr lang="fr-FR" dirty="0" smtClean="0">
                <a:latin typeface="+mn-lt"/>
              </a:rPr>
              <a:t>Contraintes d’alimentation</a:t>
            </a:r>
            <a:endParaRPr lang="fr-FR" dirty="0">
              <a:latin typeface="+mn-lt"/>
            </a:endParaRPr>
          </a:p>
          <a:p>
            <a:pPr lvl="4"/>
            <a:r>
              <a:rPr lang="fr-FR" sz="1200" dirty="0" smtClean="0">
                <a:latin typeface="+mn-lt"/>
              </a:rPr>
              <a:t>Pour </a:t>
            </a:r>
            <a:r>
              <a:rPr lang="fr-FR" sz="1200" dirty="0">
                <a:latin typeface="+mn-lt"/>
              </a:rPr>
              <a:t>les </a:t>
            </a:r>
            <a:r>
              <a:rPr lang="fr-FR" sz="1200" dirty="0" err="1">
                <a:latin typeface="+mn-lt"/>
              </a:rPr>
              <a:t>comm</a:t>
            </a:r>
            <a:r>
              <a:rPr lang="fr-FR" sz="1200" dirty="0">
                <a:latin typeface="+mn-lt"/>
              </a:rPr>
              <a:t> sortantes, il faut que les données suivantes soient alimentées :</a:t>
            </a:r>
          </a:p>
          <a:p>
            <a:pPr lvl="4"/>
            <a:r>
              <a:rPr lang="fr-FR" sz="1200" dirty="0">
                <a:latin typeface="+mn-lt"/>
              </a:rPr>
              <a:t>CAC</a:t>
            </a:r>
          </a:p>
          <a:p>
            <a:pPr lvl="4"/>
            <a:r>
              <a:rPr lang="fr-FR" sz="1200" dirty="0">
                <a:latin typeface="+mn-lt"/>
              </a:rPr>
              <a:t>Type de COMM. Sortante</a:t>
            </a:r>
          </a:p>
          <a:p>
            <a:pPr lvl="4"/>
            <a:r>
              <a:rPr lang="fr-FR" sz="1200" dirty="0">
                <a:latin typeface="+mn-lt"/>
              </a:rPr>
              <a:t>Si Type de COMM. Sortante = 'P' =&gt; code produit renseigné  </a:t>
            </a:r>
          </a:p>
          <a:p>
            <a:pPr lvl="4"/>
            <a:r>
              <a:rPr lang="fr-FR" sz="1200" dirty="0">
                <a:latin typeface="+mn-lt"/>
              </a:rPr>
              <a:t>Code Offre numérique</a:t>
            </a:r>
          </a:p>
          <a:p>
            <a:pPr lvl="4"/>
            <a:r>
              <a:rPr lang="fr-FR" sz="1200" dirty="0">
                <a:latin typeface="+mn-lt"/>
              </a:rPr>
              <a:t>N° de contrat Vie numérique si client </a:t>
            </a:r>
            <a:r>
              <a:rPr lang="fr-FR" sz="1200" dirty="0" smtClean="0">
                <a:latin typeface="+mn-lt"/>
              </a:rPr>
              <a:t>Vie</a:t>
            </a:r>
          </a:p>
          <a:p>
            <a:pPr lvl="4"/>
            <a:endParaRPr lang="fr-FR" sz="1200" dirty="0">
              <a:latin typeface="+mn-lt"/>
            </a:endParaRPr>
          </a:p>
          <a:p>
            <a:r>
              <a:rPr lang="fr-FR" dirty="0" smtClean="0">
                <a:latin typeface="+mn-lt"/>
              </a:rPr>
              <a:t>Impact en cas d’erreur:</a:t>
            </a:r>
            <a:endParaRPr lang="fr-FR" dirty="0">
              <a:latin typeface="+mn-lt"/>
            </a:endParaRPr>
          </a:p>
          <a:p>
            <a:pPr lvl="4"/>
            <a:r>
              <a:rPr lang="fr-FR" sz="1200" dirty="0">
                <a:latin typeface="+mn-lt"/>
              </a:rPr>
              <a:t>Lorsqu’il y a un problème sur le diagramme d’import des données complémentaires (à cause d’une donnée erronée), alors ces données ne sont pas renseignées dans la table db2 des données </a:t>
            </a:r>
            <a:r>
              <a:rPr lang="fr-FR" sz="1200" dirty="0" err="1">
                <a:latin typeface="+mn-lt"/>
              </a:rPr>
              <a:t>comp</a:t>
            </a:r>
            <a:r>
              <a:rPr lang="fr-FR" sz="1200" dirty="0">
                <a:latin typeface="+mn-lt"/>
              </a:rPr>
              <a:t>, quand le diagramme d’export ‘flux de pression/</a:t>
            </a:r>
            <a:r>
              <a:rPr lang="fr-FR" sz="1200" dirty="0" err="1">
                <a:latin typeface="+mn-lt"/>
              </a:rPr>
              <a:t>comm</a:t>
            </a:r>
            <a:r>
              <a:rPr lang="fr-FR" sz="1200" dirty="0">
                <a:latin typeface="+mn-lt"/>
              </a:rPr>
              <a:t> sortantes’ est </a:t>
            </a:r>
            <a:r>
              <a:rPr lang="fr-FR" sz="1200" dirty="0" smtClean="0">
                <a:latin typeface="+mn-lt"/>
              </a:rPr>
              <a:t>exécuté.</a:t>
            </a:r>
          </a:p>
          <a:p>
            <a:pPr lvl="4"/>
            <a:r>
              <a:rPr lang="fr-FR" sz="1200" dirty="0" smtClean="0">
                <a:latin typeface="+mn-lt"/>
              </a:rPr>
              <a:t>En cascade le </a:t>
            </a:r>
            <a:r>
              <a:rPr lang="fr-FR" sz="1200" dirty="0">
                <a:latin typeface="+mn-lt"/>
              </a:rPr>
              <a:t>batch des </a:t>
            </a:r>
            <a:r>
              <a:rPr lang="fr-FR" sz="1200" dirty="0" err="1">
                <a:latin typeface="+mn-lt"/>
              </a:rPr>
              <a:t>comm</a:t>
            </a:r>
            <a:r>
              <a:rPr lang="fr-FR" sz="1200" dirty="0">
                <a:latin typeface="+mn-lt"/>
              </a:rPr>
              <a:t> sortantes </a:t>
            </a:r>
            <a:r>
              <a:rPr lang="fr-FR" sz="1200" dirty="0" smtClean="0">
                <a:latin typeface="+mn-lt"/>
              </a:rPr>
              <a:t>tombe en erreur..</a:t>
            </a:r>
            <a:endParaRPr lang="fr-FR" dirty="0">
              <a:latin typeface="+mn-lt"/>
            </a:endParaRPr>
          </a:p>
          <a:p>
            <a:endParaRPr lang="fr-FR" dirty="0">
              <a:latin typeface="+mn-lt"/>
            </a:endParaRPr>
          </a:p>
        </p:txBody>
      </p:sp>
      <p:sp>
        <p:nvSpPr>
          <p:cNvPr id="4" name="Espace réservé du numéro de diapositive 3"/>
          <p:cNvSpPr>
            <a:spLocks noGrp="1"/>
          </p:cNvSpPr>
          <p:nvPr>
            <p:ph type="sldNum" sz="quarter" idx="12"/>
          </p:nvPr>
        </p:nvSpPr>
        <p:spPr/>
        <p:txBody>
          <a:bodyPr/>
          <a:lstStyle/>
          <a:p>
            <a:pPr>
              <a:defRPr/>
            </a:pPr>
            <a:fld id="{262B74D4-90DA-4AEC-BD91-C5C5D75455C1}" type="slidenum">
              <a:rPr lang="fr-FR" smtClean="0"/>
              <a:pPr>
                <a:defRPr/>
              </a:pPr>
              <a:t>6</a:t>
            </a:fld>
            <a:endParaRPr lang="fr-FR"/>
          </a:p>
        </p:txBody>
      </p:sp>
    </p:spTree>
    <p:extLst>
      <p:ext uri="{BB962C8B-B14F-4D97-AF65-F5344CB8AC3E}">
        <p14:creationId xmlns:p14="http://schemas.microsoft.com/office/powerpoint/2010/main" val="2265124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41524" y="122778"/>
            <a:ext cx="6634931" cy="1005417"/>
          </a:xfrm>
        </p:spPr>
        <p:txBody>
          <a:bodyPr>
            <a:normAutofit/>
          </a:bodyPr>
          <a:lstStyle/>
          <a:p>
            <a:r>
              <a:rPr lang="fr-FR" sz="2400" dirty="0" smtClean="0"/>
              <a:t>1 - IMPORT Données complémentaires</a:t>
            </a:r>
            <a:endParaRPr lang="fr-FR" sz="2400" dirty="0"/>
          </a:p>
        </p:txBody>
      </p:sp>
      <p:sp>
        <p:nvSpPr>
          <p:cNvPr id="4" name="Espace réservé du numéro de diapositive 3"/>
          <p:cNvSpPr>
            <a:spLocks noGrp="1"/>
          </p:cNvSpPr>
          <p:nvPr>
            <p:ph type="sldNum" sz="quarter" idx="12"/>
          </p:nvPr>
        </p:nvSpPr>
        <p:spPr/>
        <p:txBody>
          <a:bodyPr/>
          <a:lstStyle/>
          <a:p>
            <a:pPr>
              <a:defRPr/>
            </a:pPr>
            <a:fld id="{262B74D4-90DA-4AEC-BD91-C5C5D75455C1}" type="slidenum">
              <a:rPr lang="fr-FR" smtClean="0"/>
              <a:pPr>
                <a:defRPr/>
              </a:pPr>
              <a:t>7</a:t>
            </a:fld>
            <a:endParaRPr lang="fr-FR"/>
          </a:p>
        </p:txBody>
      </p:sp>
      <p:sp>
        <p:nvSpPr>
          <p:cNvPr id="3" name="Rectangle 2"/>
          <p:cNvSpPr/>
          <p:nvPr/>
        </p:nvSpPr>
        <p:spPr>
          <a:xfrm>
            <a:off x="683568" y="1772816"/>
            <a:ext cx="4536504" cy="457200"/>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100" dirty="0" smtClean="0">
                <a:solidFill>
                  <a:schemeClr val="tx1"/>
                </a:solidFill>
              </a:rPr>
              <a:t>1 / Session/Sessions techniques / Import/ Import Donnes complémentaires</a:t>
            </a:r>
            <a:endParaRPr lang="fr-FR" sz="1100" dirty="0">
              <a:solidFill>
                <a:schemeClr val="tx1"/>
              </a:solidFill>
            </a:endParaRPr>
          </a:p>
        </p:txBody>
      </p:sp>
      <p:sp>
        <p:nvSpPr>
          <p:cNvPr id="5" name="Rectangle 4"/>
          <p:cNvSpPr/>
          <p:nvPr/>
        </p:nvSpPr>
        <p:spPr>
          <a:xfrm>
            <a:off x="683568" y="1500816"/>
            <a:ext cx="936104" cy="288032"/>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solidFill>
                  <a:schemeClr val="tx1"/>
                </a:solidFill>
              </a:rPr>
              <a:t>20:30 Daily</a:t>
            </a:r>
            <a:endParaRPr lang="fr-FR" sz="1100" dirty="0">
              <a:solidFill>
                <a:schemeClr val="tx1"/>
              </a:solidFill>
            </a:endParaRPr>
          </a:p>
        </p:txBody>
      </p:sp>
      <p:sp>
        <p:nvSpPr>
          <p:cNvPr id="7" name="Rectangle 6"/>
          <p:cNvSpPr/>
          <p:nvPr/>
        </p:nvSpPr>
        <p:spPr>
          <a:xfrm>
            <a:off x="3347864" y="2394616"/>
            <a:ext cx="1892190" cy="288032"/>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sym typeface="Webdings"/>
              </a:rPr>
              <a:t> </a:t>
            </a:r>
            <a:r>
              <a:rPr lang="fr-FR" sz="1100" dirty="0" smtClean="0">
                <a:solidFill>
                  <a:schemeClr val="tx1"/>
                </a:solidFill>
              </a:rPr>
              <a:t> DONNEES_COMP_FIN</a:t>
            </a:r>
            <a:endParaRPr lang="fr-FR" sz="1100" dirty="0">
              <a:solidFill>
                <a:schemeClr val="tx1"/>
              </a:solidFill>
            </a:endParaRPr>
          </a:p>
        </p:txBody>
      </p:sp>
      <p:cxnSp>
        <p:nvCxnSpPr>
          <p:cNvPr id="10" name="Connecteur en angle 9"/>
          <p:cNvCxnSpPr>
            <a:stCxn id="3" idx="2"/>
            <a:endCxn id="7" idx="1"/>
          </p:cNvCxnSpPr>
          <p:nvPr/>
        </p:nvCxnSpPr>
        <p:spPr>
          <a:xfrm rot="16200000" flipH="1">
            <a:off x="2995534" y="2186302"/>
            <a:ext cx="308616" cy="396044"/>
          </a:xfrm>
          <a:prstGeom prst="bentConnector2">
            <a:avLst/>
          </a:prstGeom>
          <a:ln>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307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1644832"/>
            <a:ext cx="2792910" cy="48722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4" name="Tableau 13"/>
          <p:cNvGraphicFramePr>
            <a:graphicFrameLocks noGrp="1"/>
          </p:cNvGraphicFramePr>
          <p:nvPr>
            <p:extLst>
              <p:ext uri="{D42A27DB-BD31-4B8C-83A1-F6EECF244321}">
                <p14:modId xmlns:p14="http://schemas.microsoft.com/office/powerpoint/2010/main" val="918363078"/>
              </p:ext>
            </p:extLst>
          </p:nvPr>
        </p:nvGraphicFramePr>
        <p:xfrm>
          <a:off x="546366" y="4046667"/>
          <a:ext cx="4840041" cy="1734828"/>
        </p:xfrm>
        <a:graphic>
          <a:graphicData uri="http://schemas.openxmlformats.org/drawingml/2006/table">
            <a:tbl>
              <a:tblPr firstRow="1" bandRow="1">
                <a:tableStyleId>{BDBED569-4797-4DF1-A0F4-6AAB3CD982D8}</a:tableStyleId>
              </a:tblPr>
              <a:tblGrid>
                <a:gridCol w="1095626"/>
                <a:gridCol w="2131068"/>
                <a:gridCol w="1613347"/>
              </a:tblGrid>
              <a:tr h="119256">
                <a:tc>
                  <a:txBody>
                    <a:bodyPr/>
                    <a:lstStyle/>
                    <a:p>
                      <a:pPr algn="ctr"/>
                      <a:r>
                        <a:rPr lang="fr-FR" sz="900" dirty="0" smtClean="0"/>
                        <a:t>Type stockage</a:t>
                      </a:r>
                      <a:endParaRPr lang="fr-FR" sz="900" dirty="0"/>
                    </a:p>
                  </a:txBody>
                  <a:tcPr/>
                </a:tc>
                <a:tc>
                  <a:txBody>
                    <a:bodyPr/>
                    <a:lstStyle/>
                    <a:p>
                      <a:pPr algn="ctr"/>
                      <a:r>
                        <a:rPr lang="fr-FR" sz="900" dirty="0" err="1" smtClean="0"/>
                        <a:t>Elements</a:t>
                      </a:r>
                      <a:r>
                        <a:rPr lang="fr-FR" sz="900" dirty="0" smtClean="0"/>
                        <a:t> en ENTREES</a:t>
                      </a:r>
                      <a:endParaRPr lang="fr-FR" sz="900" dirty="0"/>
                    </a:p>
                  </a:txBody>
                  <a:tcPr/>
                </a:tc>
                <a:tc>
                  <a:txBody>
                    <a:bodyPr/>
                    <a:lstStyle/>
                    <a:p>
                      <a:pPr algn="ctr"/>
                      <a:r>
                        <a:rPr lang="fr-FR" sz="900" dirty="0" err="1" smtClean="0"/>
                        <a:t>Elements</a:t>
                      </a:r>
                      <a:r>
                        <a:rPr lang="fr-FR" sz="900" dirty="0" smtClean="0"/>
                        <a:t> en SORTIE</a:t>
                      </a:r>
                      <a:endParaRPr lang="fr-FR" sz="900" dirty="0"/>
                    </a:p>
                  </a:txBody>
                  <a:tcPr/>
                </a:tc>
              </a:tr>
              <a:tr h="377869">
                <a:tc>
                  <a:txBody>
                    <a:bodyPr/>
                    <a:lstStyle/>
                    <a:p>
                      <a:r>
                        <a:rPr lang="fr-FR" sz="900" dirty="0" smtClean="0"/>
                        <a:t>Fichier</a:t>
                      </a:r>
                      <a:endParaRPr lang="fr-FR" sz="9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900" dirty="0" smtClean="0"/>
                        <a:t>Export\ EXP_DONNEES_COMPLEMENTAIRE.CSV</a:t>
                      </a:r>
                    </a:p>
                    <a:p>
                      <a:endParaRPr lang="fr-FR" sz="900" dirty="0"/>
                    </a:p>
                  </a:txBody>
                  <a:tcPr/>
                </a:tc>
                <a:tc>
                  <a:txBody>
                    <a:bodyPr/>
                    <a:lstStyle/>
                    <a:p>
                      <a:endParaRPr lang="fr-FR" sz="900" dirty="0"/>
                    </a:p>
                  </a:txBody>
                  <a:tcPr/>
                </a:tc>
              </a:tr>
              <a:tr h="250827">
                <a:tc>
                  <a:txBody>
                    <a:bodyPr/>
                    <a:lstStyle/>
                    <a:p>
                      <a:r>
                        <a:rPr lang="fr-FR" sz="900" dirty="0" smtClean="0"/>
                        <a:t>BDD UNICA</a:t>
                      </a:r>
                      <a:endParaRPr lang="fr-FR" sz="900" dirty="0"/>
                    </a:p>
                  </a:txBody>
                  <a:tcPr/>
                </a:tc>
                <a:tc>
                  <a:txBody>
                    <a:bodyPr/>
                    <a:lstStyle/>
                    <a:p>
                      <a:endParaRPr lang="fr-FR" sz="900" dirty="0"/>
                    </a:p>
                  </a:txBody>
                  <a:tcPr/>
                </a:tc>
                <a:tc>
                  <a:txBody>
                    <a:bodyPr/>
                    <a:lstStyle/>
                    <a:p>
                      <a:r>
                        <a:rPr lang="fr-FR" sz="900" dirty="0" smtClean="0"/>
                        <a:t>GMF_UA_DONNEES_COMP</a:t>
                      </a:r>
                      <a:endParaRPr lang="fr-FR" sz="900" dirty="0"/>
                    </a:p>
                  </a:txBody>
                  <a:tcPr/>
                </a:tc>
              </a:tr>
              <a:tr h="250827">
                <a:tc>
                  <a:txBody>
                    <a:bodyPr/>
                    <a:lstStyle/>
                    <a:p>
                      <a:r>
                        <a:rPr lang="fr-FR" sz="900" dirty="0" smtClean="0"/>
                        <a:t>BDD MARKETING</a:t>
                      </a:r>
                      <a:endParaRPr lang="fr-FR" sz="900" dirty="0"/>
                    </a:p>
                  </a:txBody>
                  <a:tcPr/>
                </a:tc>
                <a:tc>
                  <a:txBody>
                    <a:bodyPr/>
                    <a:lstStyle/>
                    <a:p>
                      <a:endParaRPr lang="fr-FR" sz="900" dirty="0"/>
                    </a:p>
                  </a:txBody>
                  <a:tcPr/>
                </a:tc>
                <a:tc>
                  <a:txBody>
                    <a:bodyPr/>
                    <a:lstStyle/>
                    <a:p>
                      <a:endParaRPr lang="fr-FR" sz="900" dirty="0"/>
                    </a:p>
                  </a:txBody>
                  <a:tcPr/>
                </a:tc>
              </a:tr>
              <a:tr h="250827">
                <a:tc>
                  <a:txBody>
                    <a:bodyPr/>
                    <a:lstStyle/>
                    <a:p>
                      <a:r>
                        <a:rPr lang="fr-FR" sz="900" dirty="0" smtClean="0"/>
                        <a:t>BDD EDEN</a:t>
                      </a:r>
                      <a:endParaRPr lang="fr-FR" sz="900" dirty="0"/>
                    </a:p>
                  </a:txBody>
                  <a:tcPr/>
                </a:tc>
                <a:tc>
                  <a:txBody>
                    <a:bodyPr/>
                    <a:lstStyle/>
                    <a:p>
                      <a:endParaRPr lang="fr-FR" sz="900" dirty="0"/>
                    </a:p>
                  </a:txBody>
                  <a:tcPr/>
                </a:tc>
                <a:tc>
                  <a:txBody>
                    <a:bodyPr/>
                    <a:lstStyle/>
                    <a:p>
                      <a:endParaRPr lang="fr-FR" sz="900" dirty="0"/>
                    </a:p>
                  </a:txBody>
                  <a:tcPr/>
                </a:tc>
              </a:tr>
              <a:tr h="250827">
                <a:tc>
                  <a:txBody>
                    <a:bodyPr/>
                    <a:lstStyle/>
                    <a:p>
                      <a:endParaRPr lang="fr-FR" sz="900" dirty="0"/>
                    </a:p>
                  </a:txBody>
                  <a:tcPr/>
                </a:tc>
                <a:tc>
                  <a:txBody>
                    <a:bodyPr/>
                    <a:lstStyle/>
                    <a:p>
                      <a:endParaRPr lang="fr-FR" sz="900"/>
                    </a:p>
                  </a:txBody>
                  <a:tcPr/>
                </a:tc>
                <a:tc>
                  <a:txBody>
                    <a:bodyPr/>
                    <a:lstStyle/>
                    <a:p>
                      <a:endParaRPr lang="fr-FR" sz="900" dirty="0"/>
                    </a:p>
                  </a:txBody>
                  <a:tcPr/>
                </a:tc>
              </a:tr>
            </a:tbl>
          </a:graphicData>
        </a:graphic>
      </p:graphicFrame>
      <p:sp>
        <p:nvSpPr>
          <p:cNvPr id="19" name="Rectangle 18"/>
          <p:cNvSpPr/>
          <p:nvPr/>
        </p:nvSpPr>
        <p:spPr>
          <a:xfrm>
            <a:off x="539552" y="2835048"/>
            <a:ext cx="4700502" cy="10980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100" dirty="0" smtClean="0">
                <a:solidFill>
                  <a:schemeClr val="tx1"/>
                </a:solidFill>
                <a:sym typeface="Webdings"/>
              </a:rPr>
              <a:t>Ce traitement sert à charger les données complémentaires du jour dans une table de la </a:t>
            </a:r>
            <a:r>
              <a:rPr lang="fr-FR" sz="1100" dirty="0" err="1" smtClean="0">
                <a:solidFill>
                  <a:schemeClr val="tx1"/>
                </a:solidFill>
                <a:sym typeface="Webdings"/>
              </a:rPr>
              <a:t>bdd</a:t>
            </a:r>
            <a:r>
              <a:rPr lang="fr-FR" sz="1100" dirty="0" smtClean="0">
                <a:solidFill>
                  <a:schemeClr val="tx1"/>
                </a:solidFill>
                <a:sym typeface="Webdings"/>
              </a:rPr>
              <a:t> Unica pour traitements ultérieurs.</a:t>
            </a:r>
          </a:p>
          <a:p>
            <a:r>
              <a:rPr lang="fr-FR" sz="1100" dirty="0" smtClean="0">
                <a:solidFill>
                  <a:schemeClr val="tx1"/>
                </a:solidFill>
                <a:sym typeface="Webdings"/>
              </a:rPr>
              <a:t>Aucun traitement n’est réalisé sur les données.</a:t>
            </a:r>
          </a:p>
          <a:p>
            <a:r>
              <a:rPr lang="fr-FR" sz="1100" dirty="0" smtClean="0">
                <a:solidFill>
                  <a:schemeClr val="tx1"/>
                </a:solidFill>
                <a:sym typeface="Webdings"/>
              </a:rPr>
              <a:t>Un enregistrement vide est ajouté en étape 1 au cas ou le fichier est vide ou absent</a:t>
            </a:r>
          </a:p>
          <a:p>
            <a:r>
              <a:rPr lang="fr-FR" sz="1100" dirty="0" smtClean="0">
                <a:solidFill>
                  <a:schemeClr val="tx1"/>
                </a:solidFill>
                <a:sym typeface="Webdings"/>
              </a:rPr>
              <a:t>En fin de traitement un trigger déplace le fichier du jour.</a:t>
            </a:r>
          </a:p>
          <a:p>
            <a:endParaRPr lang="fr-FR" sz="800" dirty="0">
              <a:solidFill>
                <a:schemeClr val="tx1"/>
              </a:solidFill>
            </a:endParaRPr>
          </a:p>
        </p:txBody>
      </p:sp>
    </p:spTree>
    <p:extLst>
      <p:ext uri="{BB962C8B-B14F-4D97-AF65-F5344CB8AC3E}">
        <p14:creationId xmlns:p14="http://schemas.microsoft.com/office/powerpoint/2010/main" val="34552241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41524" y="122778"/>
            <a:ext cx="6922964" cy="1005417"/>
          </a:xfrm>
        </p:spPr>
        <p:txBody>
          <a:bodyPr>
            <a:normAutofit/>
          </a:bodyPr>
          <a:lstStyle/>
          <a:p>
            <a:r>
              <a:rPr lang="fr-FR" sz="2400" dirty="0" smtClean="0"/>
              <a:t>2 - EXPORT Données </a:t>
            </a:r>
            <a:r>
              <a:rPr lang="fr-FR" sz="2400" dirty="0" err="1" smtClean="0"/>
              <a:t>complementaires</a:t>
            </a:r>
            <a:endParaRPr lang="fr-FR" sz="2400" dirty="0"/>
          </a:p>
        </p:txBody>
      </p:sp>
      <p:sp>
        <p:nvSpPr>
          <p:cNvPr id="4" name="Espace réservé du numéro de diapositive 3"/>
          <p:cNvSpPr>
            <a:spLocks noGrp="1"/>
          </p:cNvSpPr>
          <p:nvPr>
            <p:ph type="sldNum" sz="quarter" idx="12"/>
          </p:nvPr>
        </p:nvSpPr>
        <p:spPr/>
        <p:txBody>
          <a:bodyPr/>
          <a:lstStyle/>
          <a:p>
            <a:pPr>
              <a:defRPr/>
            </a:pPr>
            <a:fld id="{262B74D4-90DA-4AEC-BD91-C5C5D75455C1}" type="slidenum">
              <a:rPr lang="fr-FR" smtClean="0"/>
              <a:pPr>
                <a:defRPr/>
              </a:pPr>
              <a:t>8</a:t>
            </a:fld>
            <a:endParaRPr lang="fr-FR"/>
          </a:p>
        </p:txBody>
      </p:sp>
      <p:sp>
        <p:nvSpPr>
          <p:cNvPr id="6" name="Rectangle 5"/>
          <p:cNvSpPr/>
          <p:nvPr/>
        </p:nvSpPr>
        <p:spPr>
          <a:xfrm>
            <a:off x="1125348" y="1560248"/>
            <a:ext cx="6903036" cy="457200"/>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00" dirty="0" smtClean="0">
                <a:solidFill>
                  <a:schemeClr val="tx1"/>
                </a:solidFill>
              </a:rPr>
              <a:t>1 / Session/Sessions techniques / exports/ </a:t>
            </a:r>
            <a:r>
              <a:rPr lang="fr-FR" sz="1400" dirty="0">
                <a:solidFill>
                  <a:schemeClr val="tx1"/>
                </a:solidFill>
              </a:rPr>
              <a:t>Exports - Export Delta - Contact </a:t>
            </a:r>
            <a:r>
              <a:rPr lang="fr-FR" sz="1400" dirty="0" err="1">
                <a:solidFill>
                  <a:schemeClr val="tx1"/>
                </a:solidFill>
              </a:rPr>
              <a:t>History</a:t>
            </a:r>
            <a:r>
              <a:rPr lang="fr-FR" sz="1400" dirty="0">
                <a:solidFill>
                  <a:schemeClr val="tx1"/>
                </a:solidFill>
              </a:rPr>
              <a:t> Flux de pression </a:t>
            </a:r>
            <a:r>
              <a:rPr lang="fr-FR" sz="1400" dirty="0" err="1">
                <a:solidFill>
                  <a:schemeClr val="tx1"/>
                </a:solidFill>
              </a:rPr>
              <a:t>Commsortante</a:t>
            </a:r>
            <a:endParaRPr lang="fr-FR" sz="1400" dirty="0">
              <a:solidFill>
                <a:schemeClr val="tx1"/>
              </a:solidFill>
            </a:endParaRPr>
          </a:p>
        </p:txBody>
      </p:sp>
      <p:sp>
        <p:nvSpPr>
          <p:cNvPr id="7" name="Rectangle 6"/>
          <p:cNvSpPr/>
          <p:nvPr/>
        </p:nvSpPr>
        <p:spPr>
          <a:xfrm>
            <a:off x="1125348" y="1288248"/>
            <a:ext cx="936104" cy="288032"/>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solidFill>
                  <a:schemeClr val="tx1"/>
                </a:solidFill>
              </a:rPr>
              <a:t>21:30 Daily</a:t>
            </a:r>
            <a:endParaRPr lang="fr-FR" sz="1100" dirty="0">
              <a:solidFill>
                <a:schemeClr val="tx1"/>
              </a:solidFill>
            </a:endParaRPr>
          </a:p>
        </p:txBody>
      </p:sp>
      <p:sp>
        <p:nvSpPr>
          <p:cNvPr id="8" name="Rectangle 7"/>
          <p:cNvSpPr/>
          <p:nvPr/>
        </p:nvSpPr>
        <p:spPr>
          <a:xfrm>
            <a:off x="6136194" y="2171756"/>
            <a:ext cx="1892190" cy="288032"/>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tx1"/>
                </a:solidFill>
                <a:sym typeface="Webdings"/>
              </a:rPr>
              <a:t>Pas de trigger en sortie</a:t>
            </a:r>
            <a:endParaRPr lang="fr-FR" sz="900" dirty="0">
              <a:solidFill>
                <a:schemeClr val="tx1"/>
              </a:solidFill>
            </a:endParaRPr>
          </a:p>
        </p:txBody>
      </p:sp>
      <p:cxnSp>
        <p:nvCxnSpPr>
          <p:cNvPr id="9" name="Connecteur en angle 8"/>
          <p:cNvCxnSpPr>
            <a:stCxn id="6" idx="2"/>
            <a:endCxn id="8" idx="1"/>
          </p:cNvCxnSpPr>
          <p:nvPr/>
        </p:nvCxnSpPr>
        <p:spPr>
          <a:xfrm rot="16200000" flipH="1">
            <a:off x="5207368" y="1386946"/>
            <a:ext cx="298324" cy="1559328"/>
          </a:xfrm>
          <a:prstGeom prst="bentConnector2">
            <a:avLst/>
          </a:prstGeom>
          <a:ln>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0" name="Tableau 9"/>
          <p:cNvGraphicFramePr>
            <a:graphicFrameLocks noGrp="1"/>
          </p:cNvGraphicFramePr>
          <p:nvPr>
            <p:extLst>
              <p:ext uri="{D42A27DB-BD31-4B8C-83A1-F6EECF244321}">
                <p14:modId xmlns:p14="http://schemas.microsoft.com/office/powerpoint/2010/main" val="2555583955"/>
              </p:ext>
            </p:extLst>
          </p:nvPr>
        </p:nvGraphicFramePr>
        <p:xfrm>
          <a:off x="1259632" y="3573016"/>
          <a:ext cx="7128792" cy="2550801"/>
        </p:xfrm>
        <a:graphic>
          <a:graphicData uri="http://schemas.openxmlformats.org/drawingml/2006/table">
            <a:tbl>
              <a:tblPr firstRow="1" bandRow="1">
                <a:tableStyleId>{BDBED569-4797-4DF1-A0F4-6AAB3CD982D8}</a:tableStyleId>
              </a:tblPr>
              <a:tblGrid>
                <a:gridCol w="1613724"/>
                <a:gridCol w="2058684"/>
                <a:gridCol w="3456384"/>
              </a:tblGrid>
              <a:tr h="119256">
                <a:tc>
                  <a:txBody>
                    <a:bodyPr/>
                    <a:lstStyle/>
                    <a:p>
                      <a:pPr algn="ctr"/>
                      <a:r>
                        <a:rPr lang="fr-FR" sz="1000" dirty="0" smtClean="0"/>
                        <a:t>Type stockage</a:t>
                      </a:r>
                      <a:endParaRPr lang="fr-FR" sz="1000" dirty="0"/>
                    </a:p>
                  </a:txBody>
                  <a:tcPr/>
                </a:tc>
                <a:tc>
                  <a:txBody>
                    <a:bodyPr/>
                    <a:lstStyle/>
                    <a:p>
                      <a:pPr algn="ctr"/>
                      <a:r>
                        <a:rPr lang="fr-FR" sz="1000" dirty="0" smtClean="0"/>
                        <a:t>Eléments en ENTREES</a:t>
                      </a:r>
                      <a:endParaRPr lang="fr-FR" sz="1000" dirty="0"/>
                    </a:p>
                  </a:txBody>
                  <a:tcPr/>
                </a:tc>
                <a:tc>
                  <a:txBody>
                    <a:bodyPr/>
                    <a:lstStyle/>
                    <a:p>
                      <a:pPr algn="ctr"/>
                      <a:r>
                        <a:rPr lang="fr-FR" sz="1000" dirty="0" smtClean="0"/>
                        <a:t>Eléments en SORTIE</a:t>
                      </a:r>
                      <a:endParaRPr lang="fr-FR" sz="1000" dirty="0"/>
                    </a:p>
                  </a:txBody>
                  <a:tcPr/>
                </a:tc>
              </a:tr>
              <a:tr h="250827">
                <a:tc>
                  <a:txBody>
                    <a:bodyPr/>
                    <a:lstStyle/>
                    <a:p>
                      <a:r>
                        <a:rPr lang="fr-FR" sz="1000" dirty="0" smtClean="0"/>
                        <a:t>Fichier</a:t>
                      </a:r>
                      <a:endParaRPr lang="fr-FR" sz="1000" dirty="0"/>
                    </a:p>
                  </a:txBody>
                  <a:tcPr/>
                </a:tc>
                <a:tc>
                  <a:txBody>
                    <a:bodyPr/>
                    <a:lstStyle/>
                    <a:p>
                      <a:endParaRPr lang="fr-FR"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00" dirty="0" smtClean="0"/>
                        <a:t>Export\EXP_VW_CONTACTHISTORY_&lt;</a:t>
                      </a:r>
                      <a:r>
                        <a:rPr lang="fr-FR" sz="1000" dirty="0" err="1" smtClean="0"/>
                        <a:t>Timestamp</a:t>
                      </a:r>
                      <a:r>
                        <a:rPr lang="fr-FR" sz="1000" dirty="0" smtClean="0"/>
                        <a:t>&gt;.CSV</a:t>
                      </a:r>
                      <a:r>
                        <a:rPr lang="fr-FR" sz="1000" dirty="0" smtClean="0">
                          <a:solidFill>
                            <a:srgbClr val="FF0000"/>
                          </a:solidFill>
                        </a:rPr>
                        <a:t> ?A quoi sert cet</a:t>
                      </a:r>
                      <a:r>
                        <a:rPr lang="fr-FR" sz="1000" baseline="0" dirty="0" smtClean="0">
                          <a:solidFill>
                            <a:srgbClr val="FF0000"/>
                          </a:solidFill>
                        </a:rPr>
                        <a:t> export </a:t>
                      </a:r>
                      <a:r>
                        <a:rPr lang="fr-FR" sz="1000" dirty="0" smtClean="0">
                          <a:solidFill>
                            <a:srgbClr val="FF0000"/>
                          </a:solidFill>
                        </a:rPr>
                        <a:t>?,</a:t>
                      </a:r>
                    </a:p>
                    <a:p>
                      <a:pPr marL="0" marR="0" indent="0" algn="l" defTabSz="914400" rtl="0" eaLnBrk="1" fontAlgn="auto" latinLnBrk="0" hangingPunct="1">
                        <a:lnSpc>
                          <a:spcPct val="100000"/>
                        </a:lnSpc>
                        <a:spcBef>
                          <a:spcPts val="0"/>
                        </a:spcBef>
                        <a:spcAft>
                          <a:spcPts val="0"/>
                        </a:spcAft>
                        <a:buClrTx/>
                        <a:buSzTx/>
                        <a:buFontTx/>
                        <a:buNone/>
                        <a:tabLst/>
                        <a:defRPr/>
                      </a:pPr>
                      <a:r>
                        <a:rPr lang="fr-FR" sz="1000" dirty="0" smtClean="0"/>
                        <a:t>Export\EXP_TAB_FLUX_DE_PRESSION_&lt;TIMESTAMP&gt;.csv</a:t>
                      </a:r>
                    </a:p>
                    <a:p>
                      <a:endParaRPr lang="fr-FR" sz="1000" dirty="0"/>
                    </a:p>
                  </a:txBody>
                  <a:tcPr/>
                </a:tc>
              </a:tr>
              <a:tr h="250827">
                <a:tc>
                  <a:txBody>
                    <a:bodyPr/>
                    <a:lstStyle/>
                    <a:p>
                      <a:r>
                        <a:rPr lang="fr-FR" sz="1000" dirty="0" smtClean="0"/>
                        <a:t>BDD UNICA</a:t>
                      </a:r>
                      <a:endParaRPr lang="fr-FR"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00" dirty="0" smtClean="0"/>
                        <a:t>GMF_VW_CONTACT_HISTORY</a:t>
                      </a:r>
                    </a:p>
                    <a:p>
                      <a:pPr marL="0" marR="0" indent="0" algn="l" defTabSz="914400" rtl="0" eaLnBrk="1" fontAlgn="auto" latinLnBrk="0" hangingPunct="1">
                        <a:lnSpc>
                          <a:spcPct val="100000"/>
                        </a:lnSpc>
                        <a:spcBef>
                          <a:spcPts val="0"/>
                        </a:spcBef>
                        <a:spcAft>
                          <a:spcPts val="0"/>
                        </a:spcAft>
                        <a:buClrTx/>
                        <a:buSzTx/>
                        <a:buFontTx/>
                        <a:buNone/>
                        <a:tabLst/>
                        <a:defRPr/>
                      </a:pPr>
                      <a:r>
                        <a:rPr lang="fr-FR" sz="1000" dirty="0" smtClean="0"/>
                        <a:t>GMF_UA_DONNEES_COMP</a:t>
                      </a:r>
                    </a:p>
                    <a:p>
                      <a:pPr marL="0" marR="0" indent="0" algn="l" defTabSz="914400" rtl="0" eaLnBrk="1" fontAlgn="auto" latinLnBrk="0" hangingPunct="1">
                        <a:lnSpc>
                          <a:spcPct val="100000"/>
                        </a:lnSpc>
                        <a:spcBef>
                          <a:spcPts val="0"/>
                        </a:spcBef>
                        <a:spcAft>
                          <a:spcPts val="0"/>
                        </a:spcAft>
                        <a:buClrTx/>
                        <a:buSzTx/>
                        <a:buFontTx/>
                        <a:buNone/>
                        <a:tabLst/>
                        <a:defRPr/>
                      </a:pPr>
                      <a:r>
                        <a:rPr lang="fr-FR" sz="1000" dirty="0" smtClean="0"/>
                        <a:t>EXP_GMF_VW_OFFERS</a:t>
                      </a:r>
                    </a:p>
                    <a:p>
                      <a:pPr marL="0" marR="0" indent="0" algn="l" defTabSz="914400" rtl="0" eaLnBrk="1" fontAlgn="auto" latinLnBrk="0" hangingPunct="1">
                        <a:lnSpc>
                          <a:spcPct val="100000"/>
                        </a:lnSpc>
                        <a:spcBef>
                          <a:spcPts val="0"/>
                        </a:spcBef>
                        <a:spcAft>
                          <a:spcPts val="0"/>
                        </a:spcAft>
                        <a:buClrTx/>
                        <a:buSzTx/>
                        <a:buFontTx/>
                        <a:buNone/>
                        <a:tabLst/>
                        <a:defRPr/>
                      </a:pPr>
                      <a:r>
                        <a:rPr lang="fr-FR" sz="1000" dirty="0" smtClean="0"/>
                        <a:t>EXP_GMF_VW_TARGET_CELLS</a:t>
                      </a:r>
                    </a:p>
                    <a:p>
                      <a:endParaRPr lang="fr-FR" sz="1000" dirty="0"/>
                    </a:p>
                  </a:txBody>
                  <a:tcPr/>
                </a:tc>
                <a:tc>
                  <a:txBody>
                    <a:bodyPr/>
                    <a:lstStyle/>
                    <a:p>
                      <a:r>
                        <a:rPr lang="fr-FR" sz="1000" dirty="0" smtClean="0"/>
                        <a:t>EXP_GMF_FLOW_EXECUTION</a:t>
                      </a:r>
                    </a:p>
                    <a:p>
                      <a:endParaRPr lang="fr-FR" sz="1000" dirty="0"/>
                    </a:p>
                  </a:txBody>
                  <a:tcPr/>
                </a:tc>
              </a:tr>
              <a:tr h="250827">
                <a:tc>
                  <a:txBody>
                    <a:bodyPr/>
                    <a:lstStyle/>
                    <a:p>
                      <a:r>
                        <a:rPr lang="fr-FR" sz="1000" dirty="0" smtClean="0"/>
                        <a:t>BDD MARKETING</a:t>
                      </a:r>
                      <a:endParaRPr lang="fr-FR" sz="1000" dirty="0"/>
                    </a:p>
                  </a:txBody>
                  <a:tcPr/>
                </a:tc>
                <a:tc>
                  <a:txBody>
                    <a:bodyPr/>
                    <a:lstStyle/>
                    <a:p>
                      <a:endParaRPr lang="fr-FR" sz="1000" dirty="0"/>
                    </a:p>
                  </a:txBody>
                  <a:tcPr/>
                </a:tc>
                <a:tc>
                  <a:txBody>
                    <a:bodyPr/>
                    <a:lstStyle/>
                    <a:p>
                      <a:endParaRPr lang="fr-FR" sz="1000" dirty="0"/>
                    </a:p>
                  </a:txBody>
                  <a:tcPr/>
                </a:tc>
              </a:tr>
              <a:tr h="250827">
                <a:tc>
                  <a:txBody>
                    <a:bodyPr/>
                    <a:lstStyle/>
                    <a:p>
                      <a:r>
                        <a:rPr lang="fr-FR" sz="1000" dirty="0" smtClean="0"/>
                        <a:t>BDD EDEN</a:t>
                      </a:r>
                      <a:endParaRPr lang="fr-FR" sz="1000" dirty="0"/>
                    </a:p>
                  </a:txBody>
                  <a:tcPr/>
                </a:tc>
                <a:tc>
                  <a:txBody>
                    <a:bodyPr/>
                    <a:lstStyle/>
                    <a:p>
                      <a:endParaRPr lang="fr-FR" sz="1000" dirty="0"/>
                    </a:p>
                  </a:txBody>
                  <a:tcPr/>
                </a:tc>
                <a:tc>
                  <a:txBody>
                    <a:bodyPr/>
                    <a:lstStyle/>
                    <a:p>
                      <a:endParaRPr lang="fr-FR" sz="1000" dirty="0"/>
                    </a:p>
                  </a:txBody>
                  <a:tcPr/>
                </a:tc>
              </a:tr>
              <a:tr h="250827">
                <a:tc>
                  <a:txBody>
                    <a:bodyPr/>
                    <a:lstStyle/>
                    <a:p>
                      <a:endParaRPr lang="fr-FR" sz="1000" dirty="0"/>
                    </a:p>
                  </a:txBody>
                  <a:tcPr/>
                </a:tc>
                <a:tc>
                  <a:txBody>
                    <a:bodyPr/>
                    <a:lstStyle/>
                    <a:p>
                      <a:endParaRPr lang="fr-FR" sz="1000"/>
                    </a:p>
                  </a:txBody>
                  <a:tcPr/>
                </a:tc>
                <a:tc>
                  <a:txBody>
                    <a:bodyPr/>
                    <a:lstStyle/>
                    <a:p>
                      <a:endParaRPr lang="fr-FR" sz="1000" dirty="0"/>
                    </a:p>
                  </a:txBody>
                  <a:tcPr/>
                </a:tc>
              </a:tr>
            </a:tbl>
          </a:graphicData>
        </a:graphic>
      </p:graphicFrame>
      <p:sp>
        <p:nvSpPr>
          <p:cNvPr id="12" name="Rectangle 11"/>
          <p:cNvSpPr/>
          <p:nvPr/>
        </p:nvSpPr>
        <p:spPr>
          <a:xfrm>
            <a:off x="1259632" y="2346660"/>
            <a:ext cx="4700502" cy="10980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100" dirty="0" smtClean="0">
                <a:solidFill>
                  <a:schemeClr val="tx1"/>
                </a:solidFill>
                <a:sym typeface="Webdings"/>
              </a:rPr>
              <a:t>Ce traitement à exporter vers les systèmes tiers les données communication du jour. Le traitement est nécessaire car permet suite au regroupement en étape précédente des données complémentaires sur la même base que la contact </a:t>
            </a:r>
            <a:r>
              <a:rPr lang="fr-FR" sz="1100" dirty="0" err="1" smtClean="0">
                <a:solidFill>
                  <a:schemeClr val="tx1"/>
                </a:solidFill>
                <a:sym typeface="Webdings"/>
              </a:rPr>
              <a:t>history</a:t>
            </a:r>
            <a:r>
              <a:rPr lang="fr-FR" sz="1100" dirty="0" smtClean="0">
                <a:solidFill>
                  <a:schemeClr val="tx1"/>
                </a:solidFill>
                <a:sym typeface="Webdings"/>
              </a:rPr>
              <a:t> de pouvoir croiser ces données et réaliser l’export FLUX_DE_PRESSION qui contient des informations des 2 tables</a:t>
            </a:r>
          </a:p>
          <a:p>
            <a:endParaRPr lang="fr-FR" sz="800" dirty="0">
              <a:solidFill>
                <a:schemeClr val="tx1"/>
              </a:solidFill>
            </a:endParaRPr>
          </a:p>
        </p:txBody>
      </p:sp>
    </p:spTree>
    <p:extLst>
      <p:ext uri="{BB962C8B-B14F-4D97-AF65-F5344CB8AC3E}">
        <p14:creationId xmlns:p14="http://schemas.microsoft.com/office/powerpoint/2010/main" val="138104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187625" y="1483784"/>
            <a:ext cx="3456383" cy="4567767"/>
          </a:xfrm>
        </p:spPr>
        <p:txBody>
          <a:bodyPr/>
          <a:lstStyle/>
          <a:p>
            <a:r>
              <a:rPr lang="fr-FR" sz="1200" dirty="0" smtClean="0">
                <a:latin typeface="+mn-lt"/>
              </a:rPr>
              <a:t>Ce traitement permet le transcodage des données </a:t>
            </a:r>
            <a:r>
              <a:rPr lang="fr-FR" sz="1200" dirty="0" err="1" smtClean="0">
                <a:latin typeface="+mn-lt"/>
              </a:rPr>
              <a:t>unica</a:t>
            </a:r>
            <a:r>
              <a:rPr lang="fr-FR" sz="1200" dirty="0" smtClean="0">
                <a:latin typeface="+mn-lt"/>
              </a:rPr>
              <a:t> (utf8) vers un format supporté par le mainframe</a:t>
            </a:r>
          </a:p>
          <a:p>
            <a:endParaRPr lang="fr-FR" sz="1200" dirty="0" smtClean="0">
              <a:latin typeface="+mn-lt"/>
            </a:endParaRPr>
          </a:p>
          <a:p>
            <a:r>
              <a:rPr lang="fr-FR" sz="1200" dirty="0" smtClean="0">
                <a:latin typeface="+mn-lt"/>
              </a:rPr>
              <a:t>Il permet également de créer un fichier contenant les actions VIE (communications sortantes) et un autre contenant les actions IARD (Flux de pression)</a:t>
            </a:r>
          </a:p>
          <a:p>
            <a:endParaRPr lang="fr-FR" sz="1200" dirty="0" smtClean="0">
              <a:latin typeface="+mn-lt"/>
            </a:endParaRPr>
          </a:p>
          <a:p>
            <a:r>
              <a:rPr lang="fr-FR" sz="1200" dirty="0" smtClean="0">
                <a:latin typeface="+mn-lt"/>
              </a:rPr>
              <a:t>Les Codes ACOM pour l’IARD et CAC pour VIE servent à router les enregistrements vers le bon fichier de sortie.</a:t>
            </a:r>
            <a:endParaRPr lang="fr-FR" sz="1200" dirty="0">
              <a:latin typeface="+mn-lt"/>
            </a:endParaRPr>
          </a:p>
        </p:txBody>
      </p:sp>
      <p:sp>
        <p:nvSpPr>
          <p:cNvPr id="4" name="Espace réservé du numéro de diapositive 3"/>
          <p:cNvSpPr>
            <a:spLocks noGrp="1"/>
          </p:cNvSpPr>
          <p:nvPr>
            <p:ph type="sldNum" sz="quarter" idx="12"/>
          </p:nvPr>
        </p:nvSpPr>
        <p:spPr/>
        <p:txBody>
          <a:bodyPr/>
          <a:lstStyle/>
          <a:p>
            <a:pPr>
              <a:defRPr/>
            </a:pPr>
            <a:fld id="{262B74D4-90DA-4AEC-BD91-C5C5D75455C1}" type="slidenum">
              <a:rPr lang="fr-FR" smtClean="0"/>
              <a:pPr>
                <a:defRPr/>
              </a:pPr>
              <a:t>9</a:t>
            </a:fld>
            <a:endParaRPr lang="fr-FR"/>
          </a:p>
        </p:txBody>
      </p:sp>
      <p:sp>
        <p:nvSpPr>
          <p:cNvPr id="6" name="Titre 1"/>
          <p:cNvSpPr>
            <a:spLocks noGrp="1"/>
          </p:cNvSpPr>
          <p:nvPr>
            <p:ph type="title"/>
          </p:nvPr>
        </p:nvSpPr>
        <p:spPr/>
        <p:txBody>
          <a:bodyPr>
            <a:normAutofit/>
          </a:bodyPr>
          <a:lstStyle/>
          <a:p>
            <a:r>
              <a:rPr lang="fr-FR" sz="2000" dirty="0" smtClean="0"/>
              <a:t>3 - TRAITEMENT SAS de conversion et split des data</a:t>
            </a:r>
            <a:endParaRPr lang="fr-FR" sz="2000" dirty="0"/>
          </a:p>
        </p:txBody>
      </p:sp>
      <p:graphicFrame>
        <p:nvGraphicFramePr>
          <p:cNvPr id="7" name="Tableau 6"/>
          <p:cNvGraphicFramePr>
            <a:graphicFrameLocks noGrp="1"/>
          </p:cNvGraphicFramePr>
          <p:nvPr>
            <p:extLst>
              <p:ext uri="{D42A27DB-BD31-4B8C-83A1-F6EECF244321}">
                <p14:modId xmlns:p14="http://schemas.microsoft.com/office/powerpoint/2010/main" val="2540787884"/>
              </p:ext>
            </p:extLst>
          </p:nvPr>
        </p:nvGraphicFramePr>
        <p:xfrm>
          <a:off x="1259632" y="4437112"/>
          <a:ext cx="7128792" cy="1097280"/>
        </p:xfrm>
        <a:graphic>
          <a:graphicData uri="http://schemas.openxmlformats.org/drawingml/2006/table">
            <a:tbl>
              <a:tblPr firstRow="1" bandRow="1">
                <a:tableStyleId>{FABFCF23-3B69-468F-B69F-88F6DE6A72F2}</a:tableStyleId>
              </a:tblPr>
              <a:tblGrid>
                <a:gridCol w="1613724"/>
                <a:gridCol w="2058684"/>
                <a:gridCol w="3456384"/>
              </a:tblGrid>
              <a:tr h="119256">
                <a:tc>
                  <a:txBody>
                    <a:bodyPr/>
                    <a:lstStyle/>
                    <a:p>
                      <a:pPr algn="ctr"/>
                      <a:r>
                        <a:rPr lang="fr-FR" sz="1000" dirty="0" smtClean="0"/>
                        <a:t>Type stockage</a:t>
                      </a:r>
                      <a:endParaRPr lang="fr-FR" sz="1000" dirty="0"/>
                    </a:p>
                  </a:txBody>
                  <a:tcPr/>
                </a:tc>
                <a:tc>
                  <a:txBody>
                    <a:bodyPr/>
                    <a:lstStyle/>
                    <a:p>
                      <a:pPr algn="ctr"/>
                      <a:r>
                        <a:rPr lang="fr-FR" sz="1000" dirty="0" err="1" smtClean="0"/>
                        <a:t>Elements</a:t>
                      </a:r>
                      <a:r>
                        <a:rPr lang="fr-FR" sz="1000" dirty="0" smtClean="0"/>
                        <a:t> en ENTREES</a:t>
                      </a:r>
                      <a:endParaRPr lang="fr-FR" sz="1000" dirty="0"/>
                    </a:p>
                  </a:txBody>
                  <a:tcPr/>
                </a:tc>
                <a:tc>
                  <a:txBody>
                    <a:bodyPr/>
                    <a:lstStyle/>
                    <a:p>
                      <a:pPr algn="ctr"/>
                      <a:r>
                        <a:rPr lang="fr-FR" sz="1000" dirty="0" err="1" smtClean="0"/>
                        <a:t>Elements</a:t>
                      </a:r>
                      <a:r>
                        <a:rPr lang="fr-FR" sz="1000" dirty="0" smtClean="0"/>
                        <a:t> en SORTIE</a:t>
                      </a:r>
                      <a:endParaRPr lang="fr-FR" sz="1000" dirty="0"/>
                    </a:p>
                  </a:txBody>
                  <a:tcPr/>
                </a:tc>
              </a:tr>
              <a:tr h="250827">
                <a:tc>
                  <a:txBody>
                    <a:bodyPr/>
                    <a:lstStyle/>
                    <a:p>
                      <a:r>
                        <a:rPr lang="fr-FR" sz="1000" dirty="0" smtClean="0"/>
                        <a:t>Fichier</a:t>
                      </a:r>
                      <a:endParaRPr lang="fr-FR"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00" dirty="0" smtClean="0"/>
                        <a:t>Export\EXP_VW_CONTACTHISTORY_&lt;</a:t>
                      </a:r>
                      <a:r>
                        <a:rPr lang="fr-FR" sz="1000" dirty="0" err="1" smtClean="0"/>
                        <a:t>Timestamp</a:t>
                      </a:r>
                      <a:r>
                        <a:rPr lang="fr-FR" sz="1000" dirty="0" smtClean="0"/>
                        <a:t>&gt;.CSV</a:t>
                      </a:r>
                    </a:p>
                    <a:p>
                      <a:pPr marL="0" marR="0" indent="0" algn="l" defTabSz="914400" rtl="0" eaLnBrk="1" fontAlgn="auto" latinLnBrk="0" hangingPunct="1">
                        <a:lnSpc>
                          <a:spcPct val="100000"/>
                        </a:lnSpc>
                        <a:spcBef>
                          <a:spcPts val="0"/>
                        </a:spcBef>
                        <a:spcAft>
                          <a:spcPts val="0"/>
                        </a:spcAft>
                        <a:buClrTx/>
                        <a:buSzTx/>
                        <a:buFontTx/>
                        <a:buNone/>
                        <a:tabLst/>
                        <a:defRPr/>
                      </a:pPr>
                      <a:r>
                        <a:rPr lang="fr-FR" sz="1000" dirty="0" smtClean="0"/>
                        <a:t>Export\EXP_TAB_FLUX_DE_PRESSION_&lt;TIMESTAMP&gt;.csv</a:t>
                      </a:r>
                    </a:p>
                    <a:p>
                      <a:endParaRPr lang="fr-FR" sz="1000" dirty="0"/>
                    </a:p>
                  </a:txBody>
                  <a:tcPr/>
                </a:tc>
                <a:tc>
                  <a:txBody>
                    <a:bodyPr/>
                    <a:lstStyle/>
                    <a:p>
                      <a:r>
                        <a:rPr lang="fr-FR" sz="1000" dirty="0" smtClean="0"/>
                        <a:t>??\\TAB_FLUX_PRESSION.csv (IARD)</a:t>
                      </a:r>
                    </a:p>
                    <a:p>
                      <a:r>
                        <a:rPr lang="fr-FR" sz="1000" dirty="0" smtClean="0"/>
                        <a:t>??\\TAB_COM_SORT</a:t>
                      </a:r>
                      <a:r>
                        <a:rPr lang="fr-FR" sz="1000" baseline="0" dirty="0" smtClean="0"/>
                        <a:t> (vie)</a:t>
                      </a:r>
                      <a:endParaRPr lang="fr-FR" sz="1000" dirty="0"/>
                    </a:p>
                  </a:txBody>
                  <a:tcPr/>
                </a:tc>
              </a:tr>
            </a:tbl>
          </a:graphicData>
        </a:graphic>
      </p:graphicFrame>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264"/>
          <a:stretch/>
        </p:blipFill>
        <p:spPr bwMode="auto">
          <a:xfrm>
            <a:off x="6372201" y="2036923"/>
            <a:ext cx="936104" cy="916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9992" y="2485292"/>
            <a:ext cx="620520" cy="254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Connecteur en arc 10"/>
          <p:cNvCxnSpPr>
            <a:stCxn id="20" idx="2"/>
            <a:endCxn id="5122" idx="0"/>
          </p:cNvCxnSpPr>
          <p:nvPr/>
        </p:nvCxnSpPr>
        <p:spPr>
          <a:xfrm rot="16200000" flipH="1">
            <a:off x="6679781" y="1876450"/>
            <a:ext cx="320943" cy="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Connecteur en arc 15"/>
          <p:cNvCxnSpPr>
            <a:stCxn id="5122" idx="2"/>
            <a:endCxn id="21" idx="0"/>
          </p:cNvCxnSpPr>
          <p:nvPr/>
        </p:nvCxnSpPr>
        <p:spPr>
          <a:xfrm rot="5400000">
            <a:off x="6238140" y="2686468"/>
            <a:ext cx="335429" cy="86879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Connecteur en arc 18"/>
          <p:cNvCxnSpPr>
            <a:stCxn id="5122" idx="2"/>
            <a:endCxn id="22" idx="0"/>
          </p:cNvCxnSpPr>
          <p:nvPr/>
        </p:nvCxnSpPr>
        <p:spPr>
          <a:xfrm rot="16200000" flipH="1">
            <a:off x="7245656" y="2547749"/>
            <a:ext cx="315474" cy="112628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3" name="Groupe 22"/>
          <p:cNvGrpSpPr/>
          <p:nvPr/>
        </p:nvGrpSpPr>
        <p:grpSpPr>
          <a:xfrm>
            <a:off x="5367765" y="1030016"/>
            <a:ext cx="2944974" cy="685964"/>
            <a:chOff x="5367765" y="1030016"/>
            <a:chExt cx="2944974" cy="685964"/>
          </a:xfrm>
        </p:grpSpPr>
        <p:pic>
          <p:nvPicPr>
            <p:cNvPr id="8"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0498" y="1030016"/>
              <a:ext cx="432048"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p:cNvSpPr/>
            <p:nvPr/>
          </p:nvSpPr>
          <p:spPr>
            <a:xfrm>
              <a:off x="5367765" y="1462064"/>
              <a:ext cx="2944974" cy="253916"/>
            </a:xfrm>
            <a:prstGeom prst="rect">
              <a:avLst/>
            </a:prstGeom>
          </p:spPr>
          <p:txBody>
            <a:bodyPr wrap="square">
              <a:spAutoFit/>
            </a:bodyPr>
            <a:lstStyle/>
            <a:p>
              <a:pPr>
                <a:defRPr/>
              </a:pPr>
              <a:r>
                <a:rPr lang="fr-FR" sz="1000" i="1" dirty="0"/>
                <a:t>EXP_TAB_FLUX_DE_PRESSION_&lt;TIMESTAMP&gt;.csv</a:t>
              </a:r>
            </a:p>
          </p:txBody>
        </p:sp>
      </p:grpSp>
      <p:sp>
        <p:nvSpPr>
          <p:cNvPr id="24" name="Rectangle 23"/>
          <p:cNvSpPr/>
          <p:nvPr/>
        </p:nvSpPr>
        <p:spPr>
          <a:xfrm>
            <a:off x="5210670" y="3730485"/>
            <a:ext cx="1293944" cy="400110"/>
          </a:xfrm>
          <a:prstGeom prst="rect">
            <a:avLst/>
          </a:prstGeom>
        </p:spPr>
        <p:txBody>
          <a:bodyPr wrap="none">
            <a:spAutoFit/>
          </a:bodyPr>
          <a:lstStyle/>
          <a:p>
            <a:r>
              <a:rPr lang="fr-FR" sz="1000" i="1" dirty="0" smtClean="0"/>
              <a:t>TAB_FLUX_PRESSION</a:t>
            </a:r>
          </a:p>
          <a:p>
            <a:r>
              <a:rPr lang="fr-FR" sz="1000" i="1" dirty="0" smtClean="0"/>
              <a:t>(mainframe)</a:t>
            </a:r>
            <a:endParaRPr lang="fr-FR" sz="1000" i="1" dirty="0"/>
          </a:p>
        </p:txBody>
      </p:sp>
      <p:sp>
        <p:nvSpPr>
          <p:cNvPr id="25" name="Rectangle 24"/>
          <p:cNvSpPr/>
          <p:nvPr/>
        </p:nvSpPr>
        <p:spPr>
          <a:xfrm>
            <a:off x="7165935" y="3700676"/>
            <a:ext cx="1244251" cy="246221"/>
          </a:xfrm>
          <a:prstGeom prst="rect">
            <a:avLst/>
          </a:prstGeom>
        </p:spPr>
        <p:txBody>
          <a:bodyPr wrap="none">
            <a:spAutoFit/>
          </a:bodyPr>
          <a:lstStyle/>
          <a:p>
            <a:r>
              <a:rPr lang="fr-FR" sz="1000" i="1" dirty="0" smtClean="0"/>
              <a:t>TAB_COM_SORT.csv</a:t>
            </a:r>
            <a:endParaRPr lang="fr-FR" sz="1000" i="1" dirty="0"/>
          </a:p>
        </p:txBody>
      </p:sp>
      <p:sp>
        <p:nvSpPr>
          <p:cNvPr id="28" name="Rectangle 27"/>
          <p:cNvSpPr/>
          <p:nvPr/>
        </p:nvSpPr>
        <p:spPr>
          <a:xfrm>
            <a:off x="7394122" y="2279594"/>
            <a:ext cx="1683474" cy="430887"/>
          </a:xfrm>
          <a:prstGeom prst="rect">
            <a:avLst/>
          </a:prstGeom>
        </p:spPr>
        <p:txBody>
          <a:bodyPr wrap="none">
            <a:spAutoFit/>
          </a:bodyPr>
          <a:lstStyle/>
          <a:p>
            <a:r>
              <a:rPr lang="fr-FR" sz="1050" dirty="0" smtClean="0"/>
              <a:t>1 / </a:t>
            </a:r>
            <a:r>
              <a:rPr lang="fr-FR" sz="1050" dirty="0" err="1" smtClean="0"/>
              <a:t>Transcodification</a:t>
            </a:r>
            <a:r>
              <a:rPr lang="fr-FR" sz="1050" dirty="0" smtClean="0"/>
              <a:t> UTF8</a:t>
            </a:r>
          </a:p>
          <a:p>
            <a:r>
              <a:rPr lang="fr-FR" sz="1050" dirty="0" smtClean="0"/>
              <a:t>2/ Split fichier</a:t>
            </a:r>
            <a:endParaRPr lang="fr-FR" sz="1050" dirty="0"/>
          </a:p>
        </p:txBody>
      </p:sp>
      <p:sp>
        <p:nvSpPr>
          <p:cNvPr id="29" name="Rectangle 28"/>
          <p:cNvSpPr/>
          <p:nvPr/>
        </p:nvSpPr>
        <p:spPr>
          <a:xfrm>
            <a:off x="5292045" y="3416020"/>
            <a:ext cx="503664" cy="276999"/>
          </a:xfrm>
          <a:prstGeom prst="rect">
            <a:avLst/>
          </a:prstGeom>
        </p:spPr>
        <p:txBody>
          <a:bodyPr wrap="none">
            <a:spAutoFit/>
          </a:bodyPr>
          <a:lstStyle/>
          <a:p>
            <a:r>
              <a:rPr lang="fr-FR" sz="1200" b="1" dirty="0" smtClean="0">
                <a:solidFill>
                  <a:srgbClr val="7030A0"/>
                </a:solidFill>
              </a:rPr>
              <a:t>IARD</a:t>
            </a:r>
            <a:endParaRPr lang="fr-FR" sz="1200" b="1" dirty="0">
              <a:solidFill>
                <a:srgbClr val="7030A0"/>
              </a:solidFill>
            </a:endParaRPr>
          </a:p>
        </p:txBody>
      </p:sp>
      <p:sp>
        <p:nvSpPr>
          <p:cNvPr id="33" name="Rectangle 32"/>
          <p:cNvSpPr/>
          <p:nvPr/>
        </p:nvSpPr>
        <p:spPr>
          <a:xfrm>
            <a:off x="8138230" y="3416020"/>
            <a:ext cx="428322" cy="276999"/>
          </a:xfrm>
          <a:prstGeom prst="rect">
            <a:avLst/>
          </a:prstGeom>
        </p:spPr>
        <p:txBody>
          <a:bodyPr wrap="none">
            <a:spAutoFit/>
          </a:bodyPr>
          <a:lstStyle/>
          <a:p>
            <a:r>
              <a:rPr lang="fr-FR" sz="1200" b="1" dirty="0">
                <a:solidFill>
                  <a:srgbClr val="7030A0"/>
                </a:solidFill>
              </a:rPr>
              <a:t>VIE </a:t>
            </a:r>
          </a:p>
        </p:txBody>
      </p:sp>
      <p:pic>
        <p:nvPicPr>
          <p:cNvPr id="21" name="Picture 2" descr="D:\utilisateurs\A72323\Downloads\paper.png"/>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42848" y="3288582"/>
            <a:ext cx="457213" cy="4572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D:\utilisateurs\A72323\Downloads\paper.png"/>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37927" y="3268627"/>
            <a:ext cx="457213" cy="457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02316"/>
      </p:ext>
    </p:extLst>
  </p:cSld>
  <p:clrMapOvr>
    <a:masterClrMapping/>
  </p:clrMapOvr>
  <p:timing>
    <p:tnLst>
      <p:par>
        <p:cTn id="1" dur="indefinite" restart="never" nodeType="tmRoot"/>
      </p:par>
    </p:tnLst>
  </p:timing>
</p:sld>
</file>

<file path=ppt/theme/theme1.xml><?xml version="1.0" encoding="utf-8"?>
<a:theme xmlns:a="http://schemas.openxmlformats.org/drawingml/2006/main" name="3_GMF Champions">
  <a:themeElements>
    <a:clrScheme name="GMF Champions 1">
      <a:dk1>
        <a:srgbClr val="00267F"/>
      </a:dk1>
      <a:lt1>
        <a:srgbClr val="FFFFFF"/>
      </a:lt1>
      <a:dk2>
        <a:srgbClr val="E96B10"/>
      </a:dk2>
      <a:lt2>
        <a:srgbClr val="EBEBEB"/>
      </a:lt2>
      <a:accent1>
        <a:srgbClr val="EBF3FF"/>
      </a:accent1>
      <a:accent2>
        <a:srgbClr val="00267F"/>
      </a:accent2>
      <a:accent3>
        <a:srgbClr val="FFFFFF"/>
      </a:accent3>
      <a:accent4>
        <a:srgbClr val="001F6C"/>
      </a:accent4>
      <a:accent5>
        <a:srgbClr val="F3F8FF"/>
      </a:accent5>
      <a:accent6>
        <a:srgbClr val="002172"/>
      </a:accent6>
      <a:hlink>
        <a:srgbClr val="E96B10"/>
      </a:hlink>
      <a:folHlink>
        <a:srgbClr val="F5AB73"/>
      </a:folHlink>
    </a:clrScheme>
    <a:fontScheme name="GMF Champions">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GMF Champions 1">
        <a:dk1>
          <a:srgbClr val="00267F"/>
        </a:dk1>
        <a:lt1>
          <a:srgbClr val="FFFFFF"/>
        </a:lt1>
        <a:dk2>
          <a:srgbClr val="E96B10"/>
        </a:dk2>
        <a:lt2>
          <a:srgbClr val="EBEBEB"/>
        </a:lt2>
        <a:accent1>
          <a:srgbClr val="EBF3FF"/>
        </a:accent1>
        <a:accent2>
          <a:srgbClr val="00267F"/>
        </a:accent2>
        <a:accent3>
          <a:srgbClr val="FFFFFF"/>
        </a:accent3>
        <a:accent4>
          <a:srgbClr val="001F6C"/>
        </a:accent4>
        <a:accent5>
          <a:srgbClr val="F3F8FF"/>
        </a:accent5>
        <a:accent6>
          <a:srgbClr val="002172"/>
        </a:accent6>
        <a:hlink>
          <a:srgbClr val="E96B10"/>
        </a:hlink>
        <a:folHlink>
          <a:srgbClr val="F5AB73"/>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MF Champions">
  <a:themeElements>
    <a:clrScheme name="GMF Champions 1">
      <a:dk1>
        <a:srgbClr val="00267F"/>
      </a:dk1>
      <a:lt1>
        <a:srgbClr val="FFFFFF"/>
      </a:lt1>
      <a:dk2>
        <a:srgbClr val="E96B10"/>
      </a:dk2>
      <a:lt2>
        <a:srgbClr val="EBEBEB"/>
      </a:lt2>
      <a:accent1>
        <a:srgbClr val="EBF3FF"/>
      </a:accent1>
      <a:accent2>
        <a:srgbClr val="00267F"/>
      </a:accent2>
      <a:accent3>
        <a:srgbClr val="FFFFFF"/>
      </a:accent3>
      <a:accent4>
        <a:srgbClr val="001F6C"/>
      </a:accent4>
      <a:accent5>
        <a:srgbClr val="F3F8FF"/>
      </a:accent5>
      <a:accent6>
        <a:srgbClr val="002172"/>
      </a:accent6>
      <a:hlink>
        <a:srgbClr val="E96B10"/>
      </a:hlink>
      <a:folHlink>
        <a:srgbClr val="F5AB73"/>
      </a:folHlink>
    </a:clrScheme>
    <a:fontScheme name="GMF Champions">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GMF Champions 1">
        <a:dk1>
          <a:srgbClr val="00267F"/>
        </a:dk1>
        <a:lt1>
          <a:srgbClr val="FFFFFF"/>
        </a:lt1>
        <a:dk2>
          <a:srgbClr val="E96B10"/>
        </a:dk2>
        <a:lt2>
          <a:srgbClr val="EBEBEB"/>
        </a:lt2>
        <a:accent1>
          <a:srgbClr val="EBF3FF"/>
        </a:accent1>
        <a:accent2>
          <a:srgbClr val="00267F"/>
        </a:accent2>
        <a:accent3>
          <a:srgbClr val="FFFFFF"/>
        </a:accent3>
        <a:accent4>
          <a:srgbClr val="001F6C"/>
        </a:accent4>
        <a:accent5>
          <a:srgbClr val="F3F8FF"/>
        </a:accent5>
        <a:accent6>
          <a:srgbClr val="002172"/>
        </a:accent6>
        <a:hlink>
          <a:srgbClr val="E96B10"/>
        </a:hlink>
        <a:folHlink>
          <a:srgbClr val="F5AB73"/>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GMF Champions">
  <a:themeElements>
    <a:clrScheme name="1_GMF Champions 1">
      <a:dk1>
        <a:srgbClr val="00267F"/>
      </a:dk1>
      <a:lt1>
        <a:srgbClr val="FFFFFF"/>
      </a:lt1>
      <a:dk2>
        <a:srgbClr val="E96B10"/>
      </a:dk2>
      <a:lt2>
        <a:srgbClr val="EBEBEB"/>
      </a:lt2>
      <a:accent1>
        <a:srgbClr val="EBF3FF"/>
      </a:accent1>
      <a:accent2>
        <a:srgbClr val="00267F"/>
      </a:accent2>
      <a:accent3>
        <a:srgbClr val="FFFFFF"/>
      </a:accent3>
      <a:accent4>
        <a:srgbClr val="001F6C"/>
      </a:accent4>
      <a:accent5>
        <a:srgbClr val="F3F8FF"/>
      </a:accent5>
      <a:accent6>
        <a:srgbClr val="002172"/>
      </a:accent6>
      <a:hlink>
        <a:srgbClr val="E96B10"/>
      </a:hlink>
      <a:folHlink>
        <a:srgbClr val="F5AB73"/>
      </a:folHlink>
    </a:clrScheme>
    <a:fontScheme name="1_GMF Champions">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GMF Champions 1">
        <a:dk1>
          <a:srgbClr val="00267F"/>
        </a:dk1>
        <a:lt1>
          <a:srgbClr val="FFFFFF"/>
        </a:lt1>
        <a:dk2>
          <a:srgbClr val="E96B10"/>
        </a:dk2>
        <a:lt2>
          <a:srgbClr val="EBEBEB"/>
        </a:lt2>
        <a:accent1>
          <a:srgbClr val="EBF3FF"/>
        </a:accent1>
        <a:accent2>
          <a:srgbClr val="00267F"/>
        </a:accent2>
        <a:accent3>
          <a:srgbClr val="FFFFFF"/>
        </a:accent3>
        <a:accent4>
          <a:srgbClr val="001F6C"/>
        </a:accent4>
        <a:accent5>
          <a:srgbClr val="F3F8FF"/>
        </a:accent5>
        <a:accent6>
          <a:srgbClr val="002172"/>
        </a:accent6>
        <a:hlink>
          <a:srgbClr val="E96B10"/>
        </a:hlink>
        <a:folHlink>
          <a:srgbClr val="F5AB73"/>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GMF Champions">
  <a:themeElements>
    <a:clrScheme name="GMF Champions 1">
      <a:dk1>
        <a:srgbClr val="00267F"/>
      </a:dk1>
      <a:lt1>
        <a:srgbClr val="FFFFFF"/>
      </a:lt1>
      <a:dk2>
        <a:srgbClr val="E96B10"/>
      </a:dk2>
      <a:lt2>
        <a:srgbClr val="EBEBEB"/>
      </a:lt2>
      <a:accent1>
        <a:srgbClr val="EBF3FF"/>
      </a:accent1>
      <a:accent2>
        <a:srgbClr val="00267F"/>
      </a:accent2>
      <a:accent3>
        <a:srgbClr val="FFFFFF"/>
      </a:accent3>
      <a:accent4>
        <a:srgbClr val="001F6C"/>
      </a:accent4>
      <a:accent5>
        <a:srgbClr val="F3F8FF"/>
      </a:accent5>
      <a:accent6>
        <a:srgbClr val="002172"/>
      </a:accent6>
      <a:hlink>
        <a:srgbClr val="E96B10"/>
      </a:hlink>
      <a:folHlink>
        <a:srgbClr val="F5AB73"/>
      </a:folHlink>
    </a:clrScheme>
    <a:fontScheme name="GMF Champions">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GMF Champions 1">
        <a:dk1>
          <a:srgbClr val="00267F"/>
        </a:dk1>
        <a:lt1>
          <a:srgbClr val="FFFFFF"/>
        </a:lt1>
        <a:dk2>
          <a:srgbClr val="E96B10"/>
        </a:dk2>
        <a:lt2>
          <a:srgbClr val="EBEBEB"/>
        </a:lt2>
        <a:accent1>
          <a:srgbClr val="EBF3FF"/>
        </a:accent1>
        <a:accent2>
          <a:srgbClr val="00267F"/>
        </a:accent2>
        <a:accent3>
          <a:srgbClr val="FFFFFF"/>
        </a:accent3>
        <a:accent4>
          <a:srgbClr val="001F6C"/>
        </a:accent4>
        <a:accent5>
          <a:srgbClr val="F3F8FF"/>
        </a:accent5>
        <a:accent6>
          <a:srgbClr val="002172"/>
        </a:accent6>
        <a:hlink>
          <a:srgbClr val="E96B10"/>
        </a:hlink>
        <a:folHlink>
          <a:srgbClr val="F5AB73"/>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GMF Champions">
  <a:themeElements>
    <a:clrScheme name="GMF Champions 1">
      <a:dk1>
        <a:srgbClr val="00267F"/>
      </a:dk1>
      <a:lt1>
        <a:srgbClr val="FFFFFF"/>
      </a:lt1>
      <a:dk2>
        <a:srgbClr val="E96B10"/>
      </a:dk2>
      <a:lt2>
        <a:srgbClr val="EBEBEB"/>
      </a:lt2>
      <a:accent1>
        <a:srgbClr val="EBF3FF"/>
      </a:accent1>
      <a:accent2>
        <a:srgbClr val="00267F"/>
      </a:accent2>
      <a:accent3>
        <a:srgbClr val="FFFFFF"/>
      </a:accent3>
      <a:accent4>
        <a:srgbClr val="001F6C"/>
      </a:accent4>
      <a:accent5>
        <a:srgbClr val="F3F8FF"/>
      </a:accent5>
      <a:accent6>
        <a:srgbClr val="002172"/>
      </a:accent6>
      <a:hlink>
        <a:srgbClr val="E96B10"/>
      </a:hlink>
      <a:folHlink>
        <a:srgbClr val="F5AB73"/>
      </a:folHlink>
    </a:clrScheme>
    <a:fontScheme name="GMF Champions">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GMF Champions 1">
        <a:dk1>
          <a:srgbClr val="00267F"/>
        </a:dk1>
        <a:lt1>
          <a:srgbClr val="FFFFFF"/>
        </a:lt1>
        <a:dk2>
          <a:srgbClr val="E96B10"/>
        </a:dk2>
        <a:lt2>
          <a:srgbClr val="EBEBEB"/>
        </a:lt2>
        <a:accent1>
          <a:srgbClr val="EBF3FF"/>
        </a:accent1>
        <a:accent2>
          <a:srgbClr val="00267F"/>
        </a:accent2>
        <a:accent3>
          <a:srgbClr val="FFFFFF"/>
        </a:accent3>
        <a:accent4>
          <a:srgbClr val="001F6C"/>
        </a:accent4>
        <a:accent5>
          <a:srgbClr val="F3F8FF"/>
        </a:accent5>
        <a:accent6>
          <a:srgbClr val="002172"/>
        </a:accent6>
        <a:hlink>
          <a:srgbClr val="E96B10"/>
        </a:hlink>
        <a:folHlink>
          <a:srgbClr val="F5AB73"/>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templateInterieur2">
  <a:themeElements>
    <a:clrScheme name="templateInterieur2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templateInterieur2">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Interieur2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templateInterieur2">
  <a:themeElements>
    <a:clrScheme name="templateInterieur2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templateInterieur2">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Interieur2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Conception personnalisée">
  <a:themeElements>
    <a:clrScheme name="GMF">
      <a:dk1>
        <a:sysClr val="windowText" lastClr="000000"/>
      </a:dk1>
      <a:lt1>
        <a:sysClr val="window" lastClr="FFFFFF"/>
      </a:lt1>
      <a:dk2>
        <a:srgbClr val="FFFFFF"/>
      </a:dk2>
      <a:lt2>
        <a:srgbClr val="EEECE1"/>
      </a:lt2>
      <a:accent1>
        <a:srgbClr val="F08D52"/>
      </a:accent1>
      <a:accent2>
        <a:srgbClr val="104093"/>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Conception personnalisée">
  <a:themeElements>
    <a:clrScheme name="GMF">
      <a:dk1>
        <a:sysClr val="windowText" lastClr="000000"/>
      </a:dk1>
      <a:lt1>
        <a:sysClr val="window" lastClr="FFFFFF"/>
      </a:lt1>
      <a:dk2>
        <a:srgbClr val="FFFFFF"/>
      </a:dk2>
      <a:lt2>
        <a:srgbClr val="EEECE1"/>
      </a:lt2>
      <a:accent1>
        <a:srgbClr val="F08D52"/>
      </a:accent1>
      <a:accent2>
        <a:srgbClr val="104093"/>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GMFTemplate</Template>
  <TotalTime>3496</TotalTime>
  <Words>1891</Words>
  <Application>Microsoft Office PowerPoint</Application>
  <PresentationFormat>Affichage à l'écran (4:3)</PresentationFormat>
  <Paragraphs>678</Paragraphs>
  <Slides>25</Slides>
  <Notes>8</Notes>
  <HiddenSlides>0</HiddenSlides>
  <MMClips>0</MMClips>
  <ScaleCrop>false</ScaleCrop>
  <HeadingPairs>
    <vt:vector size="6" baseType="variant">
      <vt:variant>
        <vt:lpstr>Thème</vt:lpstr>
      </vt:variant>
      <vt:variant>
        <vt:i4>9</vt:i4>
      </vt:variant>
      <vt:variant>
        <vt:lpstr>Serveurs OLE incorporés</vt:lpstr>
      </vt:variant>
      <vt:variant>
        <vt:i4>2</vt:i4>
      </vt:variant>
      <vt:variant>
        <vt:lpstr>Titres des diapositives</vt:lpstr>
      </vt:variant>
      <vt:variant>
        <vt:i4>25</vt:i4>
      </vt:variant>
    </vt:vector>
  </HeadingPairs>
  <TitlesOfParts>
    <vt:vector size="36" baseType="lpstr">
      <vt:lpstr>3_GMF Champions</vt:lpstr>
      <vt:lpstr>GMF Champions</vt:lpstr>
      <vt:lpstr>1_GMF Champions</vt:lpstr>
      <vt:lpstr>2_GMF Champions</vt:lpstr>
      <vt:lpstr>5_GMF Champions</vt:lpstr>
      <vt:lpstr>2_templateInterieur2</vt:lpstr>
      <vt:lpstr>3_templateInterieur2</vt:lpstr>
      <vt:lpstr>Conception personnalisée</vt:lpstr>
      <vt:lpstr>1_Conception personnalisée</vt:lpstr>
      <vt:lpstr>Microsoft Excel Worksheet</vt:lpstr>
      <vt:lpstr>Microsoft PowerPoint Presentation</vt:lpstr>
      <vt:lpstr>Documentation SI Unica</vt:lpstr>
      <vt:lpstr>Flux EN sortie de ciblage Unica</vt:lpstr>
      <vt:lpstr>FLUX en sortie d’une action –  Canaux sortants</vt:lpstr>
      <vt:lpstr>FLUX en sortie d’une action- flux d’histo </vt:lpstr>
      <vt:lpstr>Procédure type de traitement des infos Unica par la DI</vt:lpstr>
      <vt:lpstr>Point de vigilance en sortie d’historique Unica</vt:lpstr>
      <vt:lpstr>1 - IMPORT Données complémentaires</vt:lpstr>
      <vt:lpstr>2 - EXPORT Données complementaires</vt:lpstr>
      <vt:lpstr>3 - TRAITEMENT SAS de conversion et split des data</vt:lpstr>
      <vt:lpstr>4 – Batch DI – Flux de pression</vt:lpstr>
      <vt:lpstr>4 – Batch DI – COMMUNICATIONS SORTANTES</vt:lpstr>
      <vt:lpstr>Flux retours</vt:lpstr>
      <vt:lpstr>Flux retours des canaux</vt:lpstr>
      <vt:lpstr>Annexes</vt:lpstr>
      <vt:lpstr>SI Marketing – architecture technique</vt:lpstr>
      <vt:lpstr>Schéma de référence Flux alimentation CRM marketing 2.7</vt:lpstr>
      <vt:lpstr>Schéma de référence Processus CRM Marketing  / Legacy GMF</vt:lpstr>
      <vt:lpstr>Macro architecture de la plateforme UNICA</vt:lpstr>
      <vt:lpstr>Zoom sur base de données Unica</vt:lpstr>
      <vt:lpstr>DONNEES COMPLEMENTAIRES Liste des données du fichier en sortie d’Unica</vt:lpstr>
      <vt:lpstr>Export Données complémentaires – Diagramme Unica</vt:lpstr>
      <vt:lpstr>MAPPING Format de sortie  Structure table flux de pression</vt:lpstr>
      <vt:lpstr>Structures de données Flux de pression et com. sortantes</vt:lpstr>
      <vt:lpstr>MDD OFFRE et TARGETCELLS</vt:lpstr>
      <vt:lpstr>Lien entre les tables Unica</vt:lpstr>
    </vt:vector>
  </TitlesOfParts>
  <Company>COVEA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ERNZEN Jérôme</dc:creator>
  <cp:lastModifiedBy>A72323</cp:lastModifiedBy>
  <cp:revision>136</cp:revision>
  <dcterms:created xsi:type="dcterms:W3CDTF">2022-07-12T11:48:47Z</dcterms:created>
  <dcterms:modified xsi:type="dcterms:W3CDTF">2023-01-17T16:53:39Z</dcterms:modified>
</cp:coreProperties>
</file>